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6" r:id="rId2"/>
    <p:sldMasterId id="2147483658" r:id="rId3"/>
    <p:sldMasterId id="2147483660" r:id="rId4"/>
    <p:sldMasterId id="2147483672" r:id="rId5"/>
  </p:sldMasterIdLst>
  <p:notesMasterIdLst>
    <p:notesMasterId r:id="rId42"/>
  </p:notesMasterIdLst>
  <p:sldIdLst>
    <p:sldId id="276" r:id="rId6"/>
    <p:sldId id="281" r:id="rId7"/>
    <p:sldId id="280" r:id="rId8"/>
    <p:sldId id="292" r:id="rId9"/>
    <p:sldId id="277" r:id="rId10"/>
    <p:sldId id="256" r:id="rId11"/>
    <p:sldId id="257" r:id="rId12"/>
    <p:sldId id="258" r:id="rId13"/>
    <p:sldId id="259" r:id="rId14"/>
    <p:sldId id="294" r:id="rId15"/>
    <p:sldId id="260" r:id="rId16"/>
    <p:sldId id="261" r:id="rId17"/>
    <p:sldId id="262" r:id="rId18"/>
    <p:sldId id="263" r:id="rId19"/>
    <p:sldId id="264" r:id="rId20"/>
    <p:sldId id="284" r:id="rId21"/>
    <p:sldId id="265" r:id="rId22"/>
    <p:sldId id="285" r:id="rId23"/>
    <p:sldId id="266" r:id="rId24"/>
    <p:sldId id="286" r:id="rId25"/>
    <p:sldId id="267" r:id="rId26"/>
    <p:sldId id="268" r:id="rId27"/>
    <p:sldId id="269" r:id="rId28"/>
    <p:sldId id="270" r:id="rId29"/>
    <p:sldId id="271" r:id="rId30"/>
    <p:sldId id="272" r:id="rId31"/>
    <p:sldId id="288" r:id="rId32"/>
    <p:sldId id="289" r:id="rId33"/>
    <p:sldId id="290" r:id="rId34"/>
    <p:sldId id="291" r:id="rId35"/>
    <p:sldId id="273" r:id="rId36"/>
    <p:sldId id="274" r:id="rId37"/>
    <p:sldId id="278" r:id="rId38"/>
    <p:sldId id="279" r:id="rId39"/>
    <p:sldId id="293" r:id="rId40"/>
    <p:sldId id="275" r:id="rId41"/>
  </p:sldIdLst>
  <p:sldSz cx="12192000" cy="6858000"/>
  <p:notesSz cx="6858000" cy="9144000"/>
  <p:embeddedFontLst>
    <p:embeddedFont>
      <p:font typeface="Bodoni MT" panose="02070603080606020203" pitchFamily="18"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Candara" panose="020E0502030303020204" pitchFamily="34" charset="0"/>
      <p:regular r:id="rId51"/>
      <p:bold r:id="rId52"/>
      <p:italic r:id="rId53"/>
      <p:boldItalic r:id="rId54"/>
    </p:embeddedFont>
    <p:embeddedFont>
      <p:font typeface="Corbel" panose="020B0503020204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2hAZNA5S1f6PuL+lSsTXzOlxr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5C5E93-B70C-4BF2-AACE-34AF34B5382B}">
  <a:tblStyle styleId="{8C5C5E93-B70C-4BF2-AACE-34AF34B5382B}"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6" y="264"/>
      </p:cViewPr>
      <p:guideLst>
        <p:guide orient="horz" pos="2160"/>
        <p:guide pos="3840"/>
      </p:guideLst>
    </p:cSldViewPr>
  </p:slideViewPr>
  <p:notesTextViewPr>
    <p:cViewPr>
      <p:scale>
        <a:sx n="1" d="1"/>
        <a:sy n="1" d="1"/>
      </p:scale>
      <p:origin x="0" y="0"/>
    </p:cViewPr>
  </p:notesTextViewPr>
  <p:sorterViewPr>
    <p:cViewPr>
      <p:scale>
        <a:sx n="100" d="100"/>
        <a:sy n="100" d="100"/>
      </p:scale>
      <p:origin x="0" y="-4764"/>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customschemas.google.com/relationships/presentationmetadata" Target="meta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IN"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53" name="Google Shape;1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IN"/>
              <a:t>17</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64" name="Google Shape;2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IN"/>
              <a:t>31</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2" name="Google Shape;2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2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IN"/>
              <a:t>32</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64" name="Google Shape;2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66395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2" name="Google Shape;2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2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I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34</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69975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45" name="Google Shape;1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IN"/>
              <a:t>15</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8"/>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20" name="Google Shape;20;p28"/>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ndara"/>
                <a:ea typeface="Candara"/>
                <a:cs typeface="Candara"/>
                <a:sym typeface="Candara"/>
              </a:defRPr>
            </a:lvl1pPr>
            <a:lvl2pPr marR="0" lvl="1" algn="ctr">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ndara"/>
                <a:ea typeface="Candara"/>
                <a:cs typeface="Candara"/>
                <a:sym typeface="Candara"/>
              </a:defRPr>
            </a:lvl2pPr>
            <a:lvl3pPr marR="0" lvl="2"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ndara"/>
                <a:ea typeface="Candara"/>
                <a:cs typeface="Candara"/>
                <a:sym typeface="Candara"/>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1" name="Google Shape;21;p28"/>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8"/>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8"/>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26609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 name="Google Shape;15;p27">
            <a:extLst>
              <a:ext uri="{FF2B5EF4-FFF2-40B4-BE49-F238E27FC236}">
                <a16:creationId xmlns:a16="http://schemas.microsoft.com/office/drawing/2014/main" id="{F2970554-446A-45A6-8F09-DACEEA62B110}"/>
              </a:ext>
            </a:extLst>
          </p:cNvPr>
          <p:cNvSpPr txBox="1"/>
          <p:nvPr userDrawn="1"/>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 name="Google Shape;16;p27">
            <a:extLst>
              <a:ext uri="{FF2B5EF4-FFF2-40B4-BE49-F238E27FC236}">
                <a16:creationId xmlns:a16="http://schemas.microsoft.com/office/drawing/2014/main" id="{0DF30730-C21D-48D8-9009-4DD3C22A1C00}"/>
              </a:ext>
            </a:extLst>
          </p:cNvPr>
          <p:cNvSpPr txBox="1"/>
          <p:nvPr userDrawn="1"/>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 name="Google Shape;17;p27" descr="E:\Brand &amp; all that\Greatlearning Logo\Greatlearning Logo.jpg">
            <a:extLst>
              <a:ext uri="{FF2B5EF4-FFF2-40B4-BE49-F238E27FC236}">
                <a16:creationId xmlns:a16="http://schemas.microsoft.com/office/drawing/2014/main" id="{BB307D4E-DE9D-412B-9A52-85D190112011}"/>
              </a:ext>
            </a:extLst>
          </p:cNvPr>
          <p:cNvPicPr preferRelativeResize="0"/>
          <p:nvPr userDrawn="1"/>
        </p:nvPicPr>
        <p:blipFill rotWithShape="1">
          <a:blip r:embed="rId2">
            <a:alphaModFix/>
          </a:blip>
          <a:srcRect l="19363" t="19598" r="17929" b="71116"/>
          <a:stretch/>
        </p:blipFill>
        <p:spPr>
          <a:xfrm>
            <a:off x="8197850" y="317500"/>
            <a:ext cx="3598862" cy="565150"/>
          </a:xfrm>
          <a:prstGeom prst="rect">
            <a:avLst/>
          </a:prstGeom>
          <a:noFill/>
          <a:ln>
            <a:noFill/>
          </a:ln>
        </p:spPr>
      </p:pic>
    </p:spTree>
    <p:extLst>
      <p:ext uri="{BB962C8B-B14F-4D97-AF65-F5344CB8AC3E}">
        <p14:creationId xmlns:p14="http://schemas.microsoft.com/office/powerpoint/2010/main" val="2517324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949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2888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1700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21570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28835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70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2748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157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33"/>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3"/>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3"/>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2481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7"/>
        <p:cNvGrpSpPr/>
        <p:nvPr/>
      </p:nvGrpSpPr>
      <p:grpSpPr>
        <a:xfrm>
          <a:off x="0" y="0"/>
          <a:ext cx="0" cy="0"/>
          <a:chOff x="0" y="0"/>
          <a:chExt cx="0" cy="0"/>
        </a:xfrm>
      </p:grpSpPr>
      <p:sp>
        <p:nvSpPr>
          <p:cNvPr id="68" name="Google Shape;68;p3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69" name="Google Shape;69;p32"/>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32"/>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32"/>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72139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
        <p:cNvGrpSpPr/>
        <p:nvPr/>
      </p:nvGrpSpPr>
      <p:grpSpPr>
        <a:xfrm>
          <a:off x="0" y="0"/>
          <a:ext cx="0" cy="0"/>
          <a:chOff x="0" y="0"/>
          <a:chExt cx="0" cy="0"/>
        </a:xfrm>
      </p:grpSpPr>
      <p:sp>
        <p:nvSpPr>
          <p:cNvPr id="29" name="Google Shape;29;p34"/>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0" name="Google Shape;30;p34"/>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34"/>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4"/>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4"/>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
        <p:cNvGrpSpPr/>
        <p:nvPr/>
      </p:nvGrpSpPr>
      <p:grpSpPr>
        <a:xfrm>
          <a:off x="0" y="0"/>
          <a:ext cx="0" cy="0"/>
          <a:chOff x="0" y="0"/>
          <a:chExt cx="0" cy="0"/>
        </a:xfrm>
      </p:grpSpPr>
      <p:sp>
        <p:nvSpPr>
          <p:cNvPr id="35" name="Google Shape;35;p3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6" name="Google Shape;36;p35"/>
          <p:cNvSpPr txBox="1">
            <a:spLocks noGrp="1"/>
          </p:cNvSpPr>
          <p:nvPr>
            <p:ph type="body" idx="1"/>
          </p:nvPr>
        </p:nvSpPr>
        <p:spPr>
          <a:xfrm rot="5400000">
            <a:off x="3833019" y="-1623219"/>
            <a:ext cx="4525962" cy="109728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3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3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3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36"/>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SzPts val="1400"/>
              <a:buNone/>
              <a:defRPr sz="2000" b="1"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42" name="Google Shape;42;p36"/>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ndara"/>
                <a:ea typeface="Candara"/>
                <a:cs typeface="Candara"/>
                <a:sym typeface="Candara"/>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ndara"/>
                <a:ea typeface="Candara"/>
                <a:cs typeface="Candara"/>
                <a:sym typeface="Candara"/>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ndara"/>
                <a:ea typeface="Candara"/>
                <a:cs typeface="Candara"/>
                <a:sym typeface="Candara"/>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 name="Google Shape;43;p36"/>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Candara"/>
                <a:ea typeface="Candara"/>
                <a:cs typeface="Candara"/>
                <a:sym typeface="Candara"/>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Candara"/>
                <a:ea typeface="Candara"/>
                <a:cs typeface="Candara"/>
                <a:sym typeface="Candara"/>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Candara"/>
                <a:ea typeface="Candara"/>
                <a:cs typeface="Candara"/>
                <a:sym typeface="Candara"/>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4" name="Google Shape;44;p3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3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3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37"/>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SzPts val="1400"/>
              <a:buNone/>
              <a:defRPr sz="2000" b="1"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49" name="Google Shape;49;p37"/>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37"/>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Candara"/>
                <a:ea typeface="Candara"/>
                <a:cs typeface="Candara"/>
                <a:sym typeface="Candara"/>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Candara"/>
                <a:ea typeface="Candara"/>
                <a:cs typeface="Candara"/>
                <a:sym typeface="Candara"/>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Candara"/>
                <a:ea typeface="Candara"/>
                <a:cs typeface="Candara"/>
                <a:sym typeface="Candara"/>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1" name="Google Shape;51;p37"/>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37"/>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37"/>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3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56" name="Google Shape;56;p3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Google Shape;57;p3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8" name="Google Shape;58;p38"/>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Google Shape;59;p38"/>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38"/>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38"/>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38"/>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30"/>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73" name="Google Shape;73;p30"/>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30"/>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30"/>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86" name="Google Shape;86;p32"/>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32"/>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2"/>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11" name="Google Shape;11;p27"/>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
        <p:nvSpPr>
          <p:cNvPr id="15" name="Google Shape;15;p27"/>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27"/>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27" descr="E:\Brand &amp; all that\Greatlearning Logo\Greatlearning Logo.jpg"/>
          <p:cNvPicPr preferRelativeResize="0"/>
          <p:nvPr/>
        </p:nvPicPr>
        <p:blipFill rotWithShape="1">
          <a:blip r:embed="rId9">
            <a:alphaModFix/>
          </a:blip>
          <a:srcRect l="19363" t="19598" r="17929" b="71116"/>
          <a:stretch/>
        </p:blipFill>
        <p:spPr>
          <a:xfrm>
            <a:off x="8197850" y="317500"/>
            <a:ext cx="3598862" cy="565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29"/>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29"/>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6" name="Google Shape;66;p29" descr="E:\Brand &amp; all that\Greatlearning Logo\Greatlearning Logo.jpg"/>
          <p:cNvPicPr preferRelativeResize="0"/>
          <p:nvPr/>
        </p:nvPicPr>
        <p:blipFill rotWithShape="1">
          <a:blip r:embed="rId3">
            <a:alphaModFix/>
          </a:blip>
          <a:srcRect l="19363" t="19598" r="17929" b="71116"/>
          <a:stretch/>
        </p:blipFill>
        <p:spPr>
          <a:xfrm>
            <a:off x="8197850" y="317500"/>
            <a:ext cx="3598862" cy="565150"/>
          </a:xfrm>
          <a:prstGeom prst="rect">
            <a:avLst/>
          </a:prstGeom>
          <a:noFill/>
          <a:ln>
            <a:noFill/>
          </a:ln>
        </p:spPr>
      </p:pic>
      <p:sp>
        <p:nvSpPr>
          <p:cNvPr id="67" name="Google Shape;67;p2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68" name="Google Shape;68;p29"/>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29"/>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9"/>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p31"/>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31"/>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9" name="Google Shape;79;p31" descr="E:\Brand &amp; all that\Greatlearning Logo\Greatlearning Logo.jpg"/>
          <p:cNvPicPr preferRelativeResize="0"/>
          <p:nvPr/>
        </p:nvPicPr>
        <p:blipFill rotWithShape="1">
          <a:blip r:embed="rId3">
            <a:alphaModFix/>
          </a:blip>
          <a:srcRect l="19363" t="19598" r="17929" b="71116"/>
          <a:stretch/>
        </p:blipFill>
        <p:spPr>
          <a:xfrm>
            <a:off x="8197850" y="317500"/>
            <a:ext cx="3598862" cy="565150"/>
          </a:xfrm>
          <a:prstGeom prst="rect">
            <a:avLst/>
          </a:prstGeom>
          <a:noFill/>
          <a:ln>
            <a:noFill/>
          </a:ln>
        </p:spPr>
      </p:pic>
      <p:sp>
        <p:nvSpPr>
          <p:cNvPr id="80" name="Google Shape;80;p3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81" name="Google Shape;81;p31"/>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31"/>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31"/>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920212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31"/>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61;p31"/>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2" name="Google Shape;62;p31" descr="E:\Brand &amp; all that\Greatlearning Logo\Greatlearning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97850" y="317500"/>
            <a:ext cx="3598862" cy="565150"/>
          </a:xfrm>
          <a:prstGeom prst="rect">
            <a:avLst/>
          </a:prstGeom>
          <a:noFill/>
          <a:ln>
            <a:noFill/>
          </a:ln>
        </p:spPr>
      </p:pic>
      <p:sp>
        <p:nvSpPr>
          <p:cNvPr id="63" name="Google Shape;63;p3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64" name="Google Shape;64;p31"/>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31"/>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1"/>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extLst>
      <p:ext uri="{BB962C8B-B14F-4D97-AF65-F5344CB8AC3E}">
        <p14:creationId xmlns:p14="http://schemas.microsoft.com/office/powerpoint/2010/main" val="3886500684"/>
      </p:ext>
    </p:extLst>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stable/user/basics.broadcasting.htm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docs.scipy.org/doc/numpy-1.13.0/reference/routines.math.html#trigonometric-functions" TargetMode="External"/><Relationship Id="rId4" Type="http://schemas.openxmlformats.org/officeDocument/2006/relationships/hyperlink" Target="http://www.numpy.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stackoverflow.com/users/signup" TargetMode="External"/><Relationship Id="rId4" Type="http://schemas.openxmlformats.org/officeDocument/2006/relationships/hyperlink" Target="https://githu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60E7D-ED9D-43D7-A2E1-193E50AF23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1</a:t>
            </a:fld>
            <a:endParaRPr lang="en-IN"/>
          </a:p>
        </p:txBody>
      </p:sp>
      <p:sp>
        <p:nvSpPr>
          <p:cNvPr id="3" name="TextBox 2">
            <a:extLst>
              <a:ext uri="{FF2B5EF4-FFF2-40B4-BE49-F238E27FC236}">
                <a16:creationId xmlns:a16="http://schemas.microsoft.com/office/drawing/2014/main" id="{1CB54085-E278-4CCF-8C68-3DE6E474902C}"/>
              </a:ext>
            </a:extLst>
          </p:cNvPr>
          <p:cNvSpPr txBox="1"/>
          <p:nvPr/>
        </p:nvSpPr>
        <p:spPr>
          <a:xfrm>
            <a:off x="2063634" y="637401"/>
            <a:ext cx="4229620" cy="553998"/>
          </a:xfrm>
          <a:prstGeom prst="rect">
            <a:avLst/>
          </a:prstGeom>
          <a:noFill/>
        </p:spPr>
        <p:txBody>
          <a:bodyPr wrap="none" rtlCol="0">
            <a:spAutoFit/>
          </a:bodyPr>
          <a:lstStyle/>
          <a:p>
            <a:pPr algn="ctr" defTabSz="914217">
              <a:buClrTx/>
            </a:pPr>
            <a:r>
              <a:rPr lang="en-US" sz="3000" b="1" kern="1200" dirty="0">
                <a:solidFill>
                  <a:srgbClr val="1C2835"/>
                </a:solidFill>
                <a:latin typeface="Poppins" pitchFamily="2" charset="77"/>
                <a:ea typeface="+mn-ea"/>
                <a:cs typeface="Poppins" pitchFamily="2" charset="77"/>
              </a:rPr>
              <a:t>MENTOR INTRODUCTION</a:t>
            </a:r>
          </a:p>
        </p:txBody>
      </p:sp>
      <p:sp>
        <p:nvSpPr>
          <p:cNvPr id="4" name="Shape">
            <a:extLst>
              <a:ext uri="{FF2B5EF4-FFF2-40B4-BE49-F238E27FC236}">
                <a16:creationId xmlns:a16="http://schemas.microsoft.com/office/drawing/2014/main" id="{63D1B91C-DFDB-4AEE-9900-6AA9B8437B4A}"/>
              </a:ext>
            </a:extLst>
          </p:cNvPr>
          <p:cNvSpPr/>
          <p:nvPr/>
        </p:nvSpPr>
        <p:spPr>
          <a:xfrm>
            <a:off x="935078" y="1646493"/>
            <a:ext cx="2139051" cy="758420"/>
          </a:xfrm>
          <a:custGeom>
            <a:avLst/>
            <a:gdLst/>
            <a:ahLst/>
            <a:cxnLst>
              <a:cxn ang="0">
                <a:pos x="wd2" y="hd2"/>
              </a:cxn>
              <a:cxn ang="5400000">
                <a:pos x="wd2" y="hd2"/>
              </a:cxn>
              <a:cxn ang="10800000">
                <a:pos x="wd2" y="hd2"/>
              </a:cxn>
              <a:cxn ang="16200000">
                <a:pos x="wd2" y="hd2"/>
              </a:cxn>
            </a:cxnLst>
            <a:rect l="0" t="0" r="r" b="b"/>
            <a:pathLst>
              <a:path w="21600" h="21600" extrusionOk="0">
                <a:moveTo>
                  <a:pt x="10663" y="0"/>
                </a:moveTo>
                <a:lnTo>
                  <a:pt x="0" y="8274"/>
                </a:lnTo>
                <a:lnTo>
                  <a:pt x="10870" y="19333"/>
                </a:lnTo>
                <a:lnTo>
                  <a:pt x="21600" y="8480"/>
                </a:lnTo>
                <a:lnTo>
                  <a:pt x="10663" y="0"/>
                </a:lnTo>
                <a:close/>
                <a:moveTo>
                  <a:pt x="1270" y="10412"/>
                </a:moveTo>
                <a:lnTo>
                  <a:pt x="1270" y="18532"/>
                </a:lnTo>
                <a:cubicBezTo>
                  <a:pt x="1039" y="18787"/>
                  <a:pt x="881" y="19312"/>
                  <a:pt x="876" y="19931"/>
                </a:cubicBezTo>
                <a:cubicBezTo>
                  <a:pt x="870" y="20849"/>
                  <a:pt x="1195" y="21600"/>
                  <a:pt x="1596" y="21600"/>
                </a:cubicBezTo>
                <a:cubicBezTo>
                  <a:pt x="1997" y="21600"/>
                  <a:pt x="2322" y="20849"/>
                  <a:pt x="2315" y="19931"/>
                </a:cubicBezTo>
                <a:cubicBezTo>
                  <a:pt x="2311" y="19312"/>
                  <a:pt x="2153" y="18787"/>
                  <a:pt x="1922" y="18532"/>
                </a:cubicBezTo>
                <a:lnTo>
                  <a:pt x="1922" y="11169"/>
                </a:lnTo>
                <a:lnTo>
                  <a:pt x="1270" y="10412"/>
                </a:lnTo>
                <a:close/>
              </a:path>
            </a:pathLst>
          </a:custGeom>
          <a:solidFill>
            <a:schemeClr val="accent1"/>
          </a:solidFill>
          <a:ln w="12700" cap="flat">
            <a:noFill/>
            <a:miter lim="400000"/>
          </a:ln>
          <a:effectLst>
            <a:outerShdw blurRad="50800" dist="38100" dir="18900000" sx="105000" sy="105000" algn="bl" rotWithShape="0">
              <a:schemeClr val="accent2">
                <a:lumMod val="75000"/>
                <a:alpha val="40000"/>
              </a:schemeClr>
            </a:outerShdw>
            <a:reflection blurRad="6350" stA="52000" endA="300" endPos="35000" dir="5400000" sy="-100000" algn="bl" rotWithShape="0"/>
          </a:effectLst>
          <a:scene3d>
            <a:camera prst="perspectiveRelaxedModerately"/>
            <a:lightRig rig="threePt" dir="t"/>
          </a:scene3d>
        </p:spPr>
        <p:txBody>
          <a:bodyPr wrap="square" lIns="26789" tIns="26789" rIns="26789" bIns="26789" numCol="1" anchor="ctr">
            <a:noAutofit/>
          </a:bodyPr>
          <a:lstStyle/>
          <a:p>
            <a:pPr defTabSz="914217">
              <a:buClrTx/>
            </a:pPr>
            <a:endParaRPr sz="2532" kern="1200" dirty="0">
              <a:solidFill>
                <a:srgbClr val="B3B3B3"/>
              </a:solidFill>
              <a:latin typeface="Lato Light" panose="020F0502020204030203" pitchFamily="34" charset="0"/>
              <a:ea typeface="+mn-ea"/>
              <a:cs typeface="+mn-cs"/>
            </a:endParaRPr>
          </a:p>
        </p:txBody>
      </p:sp>
      <p:cxnSp>
        <p:nvCxnSpPr>
          <p:cNvPr id="5" name="Straight Connector 4">
            <a:extLst>
              <a:ext uri="{FF2B5EF4-FFF2-40B4-BE49-F238E27FC236}">
                <a16:creationId xmlns:a16="http://schemas.microsoft.com/office/drawing/2014/main" id="{6AB34FE7-7956-4AA7-8F49-0D146E587DCE}"/>
              </a:ext>
            </a:extLst>
          </p:cNvPr>
          <p:cNvCxnSpPr>
            <a:cxnSpLocks/>
          </p:cNvCxnSpPr>
          <p:nvPr/>
        </p:nvCxnSpPr>
        <p:spPr>
          <a:xfrm>
            <a:off x="3663909" y="1632045"/>
            <a:ext cx="0" cy="43115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34300F-9496-4A22-8201-E7D8A2ADEA56}"/>
              </a:ext>
            </a:extLst>
          </p:cNvPr>
          <p:cNvSpPr txBox="1"/>
          <p:nvPr/>
        </p:nvSpPr>
        <p:spPr>
          <a:xfrm>
            <a:off x="498195" y="4375316"/>
            <a:ext cx="3012817" cy="923330"/>
          </a:xfrm>
          <a:prstGeom prst="rect">
            <a:avLst/>
          </a:prstGeom>
          <a:noFill/>
        </p:spPr>
        <p:txBody>
          <a:bodyPr wrap="square" rtlCol="0" anchor="ctr" anchorCtr="0">
            <a:spAutoFit/>
          </a:bodyPr>
          <a:lstStyle/>
          <a:p>
            <a:pPr algn="ctr" defTabSz="914217">
              <a:lnSpc>
                <a:spcPct val="150000"/>
              </a:lnSpc>
              <a:buClrTx/>
            </a:pPr>
            <a:r>
              <a:rPr lang="en-US" sz="1600" b="1" kern="1200" dirty="0">
                <a:solidFill>
                  <a:srgbClr val="1C2835"/>
                </a:solidFill>
                <a:latin typeface="Poppins" pitchFamily="2" charset="77"/>
                <a:ea typeface="League Spartan" charset="0"/>
                <a:cs typeface="Poppins" pitchFamily="2" charset="77"/>
              </a:rPr>
              <a:t>MURALI BALASUBRAMANIAN</a:t>
            </a:r>
          </a:p>
          <a:p>
            <a:pPr algn="ctr" defTabSz="914217">
              <a:buClrTx/>
            </a:pPr>
            <a:r>
              <a:rPr lang="en-US" sz="1000" kern="1200" dirty="0">
                <a:solidFill>
                  <a:srgbClr val="1C2835"/>
                </a:solidFill>
                <a:latin typeface="Poppins" pitchFamily="2" charset="77"/>
                <a:ea typeface="League Spartan" charset="0"/>
                <a:cs typeface="Poppins" pitchFamily="2" charset="77"/>
              </a:rPr>
              <a:t>INNOVATION HEAD, INDIA REGION</a:t>
            </a:r>
          </a:p>
          <a:p>
            <a:pPr algn="ctr" defTabSz="914217">
              <a:buClrTx/>
            </a:pPr>
            <a:r>
              <a:rPr lang="en-US" sz="1000" kern="1200" dirty="0">
                <a:solidFill>
                  <a:srgbClr val="1C2835"/>
                </a:solidFill>
                <a:latin typeface="Poppins" pitchFamily="2" charset="77"/>
                <a:ea typeface="League Spartan" charset="0"/>
                <a:cs typeface="Poppins" pitchFamily="2" charset="77"/>
              </a:rPr>
              <a:t>STELLANTIS</a:t>
            </a:r>
          </a:p>
          <a:p>
            <a:pPr algn="ctr" defTabSz="914217">
              <a:buClrTx/>
            </a:pPr>
            <a:r>
              <a:rPr lang="en-US" sz="1000" kern="1200" dirty="0">
                <a:solidFill>
                  <a:srgbClr val="1C2835"/>
                </a:solidFill>
                <a:latin typeface="Poppins" pitchFamily="2" charset="77"/>
                <a:ea typeface="League Spartan" charset="0"/>
                <a:cs typeface="Poppins" pitchFamily="2" charset="77"/>
              </a:rPr>
              <a:t>INDIA- ASIA PACIFIC REGION</a:t>
            </a:r>
          </a:p>
        </p:txBody>
      </p:sp>
      <p:sp>
        <p:nvSpPr>
          <p:cNvPr id="7" name="TextBox 6">
            <a:extLst>
              <a:ext uri="{FF2B5EF4-FFF2-40B4-BE49-F238E27FC236}">
                <a16:creationId xmlns:a16="http://schemas.microsoft.com/office/drawing/2014/main" id="{E64F6071-6136-4A09-8CE2-4ECAD9E4176F}"/>
              </a:ext>
            </a:extLst>
          </p:cNvPr>
          <p:cNvSpPr txBox="1"/>
          <p:nvPr/>
        </p:nvSpPr>
        <p:spPr>
          <a:xfrm>
            <a:off x="3896220" y="1345919"/>
            <a:ext cx="7194900" cy="5047536"/>
          </a:xfrm>
          <a:prstGeom prst="rect">
            <a:avLst/>
          </a:prstGeom>
          <a:noFill/>
        </p:spPr>
        <p:txBody>
          <a:bodyPr wrap="square" rtlCol="0" anchor="ctr" anchorCtr="0">
            <a:spAutoFit/>
          </a:bodyPr>
          <a:lstStyle/>
          <a:p>
            <a:pPr marL="171450" indent="-171450" defTabSz="914217">
              <a:buClrTx/>
              <a:buFont typeface="Arial" panose="020B0604020202020204" pitchFamily="34" charset="0"/>
              <a:buChar char="•"/>
            </a:pPr>
            <a:r>
              <a:rPr lang="en-US" sz="1350" kern="1200" dirty="0">
                <a:solidFill>
                  <a:srgbClr val="1C2835"/>
                </a:solidFill>
                <a:latin typeface="Poppins" pitchFamily="2" charset="77"/>
                <a:ea typeface="League Spartan" charset="0"/>
                <a:cs typeface="Poppins" pitchFamily="2" charset="77"/>
              </a:rPr>
              <a:t>Located in </a:t>
            </a:r>
            <a:r>
              <a:rPr lang="en-US" sz="1350" b="1" kern="1200" dirty="0">
                <a:solidFill>
                  <a:srgbClr val="1C2835"/>
                </a:solidFill>
                <a:latin typeface="Poppins" pitchFamily="2" charset="77"/>
                <a:ea typeface="League Spartan" charset="0"/>
                <a:cs typeface="Poppins" pitchFamily="2" charset="77"/>
              </a:rPr>
              <a:t>Chennai </a:t>
            </a:r>
            <a:r>
              <a:rPr lang="en-US" sz="1350" kern="1200" dirty="0">
                <a:solidFill>
                  <a:srgbClr val="1C2835"/>
                </a:solidFill>
                <a:latin typeface="Poppins" pitchFamily="2" charset="77"/>
                <a:ea typeface="League Spartan" charset="0"/>
                <a:cs typeface="Poppins" pitchFamily="2" charset="77"/>
              </a:rPr>
              <a:t>- hometown</a:t>
            </a:r>
          </a:p>
          <a:p>
            <a:pPr marL="171450" indent="-171450" defTabSz="914217">
              <a:buClrTx/>
              <a:buFont typeface="Arial" panose="020B0604020202020204" pitchFamily="34" charset="0"/>
              <a:buChar char="•"/>
            </a:pPr>
            <a:endParaRPr lang="en-US" sz="1350" kern="1200" dirty="0">
              <a:solidFill>
                <a:srgbClr val="1C2835"/>
              </a:solidFill>
              <a:latin typeface="Poppins" pitchFamily="2" charset="77"/>
              <a:ea typeface="League Spartan" charset="0"/>
              <a:cs typeface="Poppins" pitchFamily="2" charset="77"/>
            </a:endParaRPr>
          </a:p>
          <a:p>
            <a:pPr marL="171450" indent="-171450" defTabSz="914217">
              <a:buClrTx/>
              <a:buFont typeface="Arial" panose="020B0604020202020204" pitchFamily="34" charset="0"/>
              <a:buChar char="•"/>
            </a:pPr>
            <a:r>
              <a:rPr lang="en-US" sz="1350" kern="1200" dirty="0">
                <a:solidFill>
                  <a:srgbClr val="1C2835"/>
                </a:solidFill>
                <a:latin typeface="Poppins" pitchFamily="2" charset="77"/>
                <a:ea typeface="League Spartan" charset="0"/>
                <a:cs typeface="Poppins" pitchFamily="2" charset="77"/>
              </a:rPr>
              <a:t>Currently </a:t>
            </a:r>
            <a:r>
              <a:rPr lang="en-US" sz="1350" b="1" kern="1200" dirty="0">
                <a:solidFill>
                  <a:srgbClr val="1C2835"/>
                </a:solidFill>
                <a:latin typeface="Poppins" pitchFamily="2" charset="77"/>
                <a:ea typeface="League Spartan" charset="0"/>
                <a:cs typeface="Poppins" pitchFamily="2" charset="77"/>
              </a:rPr>
              <a:t>INNOVATION HEAD, INDIA REGION </a:t>
            </a:r>
            <a:r>
              <a:rPr lang="en-US" sz="1350" kern="1200" dirty="0">
                <a:solidFill>
                  <a:srgbClr val="1C2835"/>
                </a:solidFill>
                <a:latin typeface="Poppins" pitchFamily="2" charset="77"/>
                <a:ea typeface="League Spartan" charset="0"/>
                <a:cs typeface="Poppins" pitchFamily="2" charset="77"/>
              </a:rPr>
              <a:t>for </a:t>
            </a:r>
            <a:r>
              <a:rPr lang="en-US" sz="1350" b="1" kern="1200" dirty="0">
                <a:solidFill>
                  <a:srgbClr val="1488C1"/>
                </a:solidFill>
                <a:latin typeface="Poppins" pitchFamily="2" charset="77"/>
                <a:ea typeface="League Spartan" charset="0"/>
                <a:cs typeface="Poppins" pitchFamily="2" charset="77"/>
              </a:rPr>
              <a:t>STELLANTIS</a:t>
            </a:r>
            <a:r>
              <a:rPr lang="en-US" sz="1350" kern="1200" dirty="0">
                <a:solidFill>
                  <a:srgbClr val="1C2835"/>
                </a:solidFill>
                <a:latin typeface="Poppins" pitchFamily="2" charset="77"/>
                <a:ea typeface="League Spartan" charset="0"/>
                <a:cs typeface="Poppins" pitchFamily="2" charset="77"/>
              </a:rPr>
              <a:t>: 4</a:t>
            </a:r>
            <a:r>
              <a:rPr lang="en-US" sz="1350" kern="1200" baseline="30000" dirty="0">
                <a:solidFill>
                  <a:srgbClr val="1C2835"/>
                </a:solidFill>
                <a:latin typeface="Poppins" pitchFamily="2" charset="77"/>
                <a:ea typeface="League Spartan" charset="0"/>
                <a:cs typeface="Poppins" pitchFamily="2" charset="77"/>
              </a:rPr>
              <a:t>th</a:t>
            </a:r>
            <a:r>
              <a:rPr lang="en-US" sz="1350" kern="1200" dirty="0">
                <a:solidFill>
                  <a:srgbClr val="1C2835"/>
                </a:solidFill>
                <a:latin typeface="Poppins" pitchFamily="2" charset="77"/>
                <a:ea typeface="League Spartan" charset="0"/>
                <a:cs typeface="Poppins" pitchFamily="2" charset="77"/>
              </a:rPr>
              <a:t> largest AUTO OEM globally and is a recent merger of FCA (FIAT CHRYSLER AUTOMOBILES)  &amp; PSA (PEUGEOT)</a:t>
            </a:r>
          </a:p>
          <a:p>
            <a:pPr marL="171450" indent="-171450" defTabSz="914217">
              <a:buClrTx/>
              <a:buFont typeface="Arial" panose="020B0604020202020204" pitchFamily="34" charset="0"/>
              <a:buChar char="•"/>
            </a:pPr>
            <a:endParaRPr lang="en-US" sz="1350" kern="1200" dirty="0">
              <a:solidFill>
                <a:srgbClr val="1C2835"/>
              </a:solidFill>
              <a:latin typeface="Poppins" pitchFamily="2" charset="77"/>
              <a:ea typeface="League Spartan" charset="0"/>
              <a:cs typeface="Poppins" pitchFamily="2" charset="77"/>
            </a:endParaRPr>
          </a:p>
          <a:p>
            <a:pPr marL="171450" indent="-171450" defTabSz="914217">
              <a:buClrTx/>
              <a:buFont typeface="Arial" panose="020B0604020202020204" pitchFamily="34" charset="0"/>
              <a:buChar char="•"/>
            </a:pPr>
            <a:r>
              <a:rPr lang="en-US" sz="1350" kern="1200" dirty="0">
                <a:solidFill>
                  <a:srgbClr val="1C2835"/>
                </a:solidFill>
                <a:latin typeface="Poppins" pitchFamily="2" charset="77"/>
                <a:ea typeface="League Spartan" charset="0"/>
                <a:cs typeface="Poppins" pitchFamily="2" charset="77"/>
              </a:rPr>
              <a:t>It is a </a:t>
            </a:r>
            <a:r>
              <a:rPr lang="en-US" sz="1350" b="1" kern="1200" dirty="0">
                <a:solidFill>
                  <a:srgbClr val="1C2835"/>
                </a:solidFill>
                <a:latin typeface="Poppins" pitchFamily="2" charset="77"/>
                <a:ea typeface="League Spartan" charset="0"/>
                <a:cs typeface="Poppins" pitchFamily="2" charset="77"/>
              </a:rPr>
              <a:t>leadership role </a:t>
            </a:r>
            <a:r>
              <a:rPr lang="en-US" sz="1350" kern="1200" dirty="0">
                <a:solidFill>
                  <a:srgbClr val="1C2835"/>
                </a:solidFill>
                <a:latin typeface="Poppins" pitchFamily="2" charset="77"/>
                <a:ea typeface="League Spartan" charset="0"/>
                <a:cs typeface="Poppins" pitchFamily="2" charset="77"/>
              </a:rPr>
              <a:t>include leading </a:t>
            </a:r>
            <a:r>
              <a:rPr lang="en-US" sz="1350" b="1" kern="1200" dirty="0">
                <a:solidFill>
                  <a:srgbClr val="1C2835"/>
                </a:solidFill>
                <a:latin typeface="Poppins" pitchFamily="2" charset="77"/>
                <a:ea typeface="League Spartan" charset="0"/>
                <a:cs typeface="Poppins" pitchFamily="2" charset="77"/>
              </a:rPr>
              <a:t>AI/ML Projects </a:t>
            </a:r>
            <a:r>
              <a:rPr lang="en-US" sz="1350" kern="1200" dirty="0">
                <a:solidFill>
                  <a:srgbClr val="1C2835"/>
                </a:solidFill>
                <a:latin typeface="Poppins" pitchFamily="2" charset="77"/>
                <a:ea typeface="League Spartan" charset="0"/>
                <a:cs typeface="Poppins" pitchFamily="2" charset="77"/>
              </a:rPr>
              <a:t>covering Autonomous Vehicles/ADAS, Predictive Maintenance, Driver/ Occupant monitoring, Digital Twins </a:t>
            </a:r>
            <a:r>
              <a:rPr lang="en-US" sz="1350" kern="1200" dirty="0" err="1">
                <a:solidFill>
                  <a:srgbClr val="1C2835"/>
                </a:solidFill>
                <a:latin typeface="Poppins" pitchFamily="2" charset="77"/>
                <a:ea typeface="League Spartan" charset="0"/>
                <a:cs typeface="Poppins" pitchFamily="2" charset="77"/>
              </a:rPr>
              <a:t>etc</a:t>
            </a:r>
            <a:endParaRPr lang="en-US" sz="1350" kern="1200" dirty="0">
              <a:solidFill>
                <a:srgbClr val="1C2835"/>
              </a:solidFill>
              <a:latin typeface="Poppins" pitchFamily="2" charset="77"/>
              <a:ea typeface="League Spartan" charset="0"/>
              <a:cs typeface="Poppins" pitchFamily="2" charset="77"/>
            </a:endParaRPr>
          </a:p>
          <a:p>
            <a:pPr marL="171450" indent="-171450" defTabSz="914217">
              <a:buClrTx/>
              <a:buFont typeface="Arial" panose="020B0604020202020204" pitchFamily="34" charset="0"/>
              <a:buChar char="•"/>
            </a:pPr>
            <a:endParaRPr lang="en-US" sz="1350" kern="1200" dirty="0">
              <a:solidFill>
                <a:srgbClr val="1C2835"/>
              </a:solidFill>
              <a:latin typeface="Poppins" pitchFamily="2" charset="77"/>
              <a:ea typeface="League Spartan" charset="0"/>
              <a:cs typeface="Poppins" pitchFamily="2" charset="77"/>
            </a:endParaRPr>
          </a:p>
          <a:p>
            <a:pPr marL="171450" indent="-171450" defTabSz="914217">
              <a:buClrTx/>
              <a:buFont typeface="Arial" panose="020B0604020202020204" pitchFamily="34" charset="0"/>
              <a:buChar char="•"/>
            </a:pPr>
            <a:r>
              <a:rPr lang="en-US" sz="1350" b="1" kern="1200" dirty="0">
                <a:solidFill>
                  <a:srgbClr val="1C2835"/>
                </a:solidFill>
                <a:latin typeface="Poppins" pitchFamily="2" charset="77"/>
                <a:ea typeface="League Spartan" charset="0"/>
                <a:cs typeface="Poppins" pitchFamily="2" charset="77"/>
              </a:rPr>
              <a:t>~27 years </a:t>
            </a:r>
            <a:r>
              <a:rPr lang="en-US" sz="1350" kern="1200" dirty="0">
                <a:solidFill>
                  <a:srgbClr val="1C2835"/>
                </a:solidFill>
                <a:latin typeface="Poppins" pitchFamily="2" charset="77"/>
                <a:ea typeface="League Spartan" charset="0"/>
                <a:cs typeface="Poppins" pitchFamily="2" charset="77"/>
              </a:rPr>
              <a:t>of Industry Work Experience (</a:t>
            </a:r>
            <a:r>
              <a:rPr lang="en-US" sz="1350" b="1" kern="1200" dirty="0">
                <a:solidFill>
                  <a:srgbClr val="1C2835"/>
                </a:solidFill>
                <a:latin typeface="Poppins" pitchFamily="2" charset="77"/>
                <a:ea typeface="League Spartan" charset="0"/>
                <a:cs typeface="Poppins" pitchFamily="2" charset="77"/>
              </a:rPr>
              <a:t>~11 </a:t>
            </a:r>
            <a:r>
              <a:rPr lang="en-US" sz="1350" kern="1200" dirty="0">
                <a:solidFill>
                  <a:srgbClr val="1C2835"/>
                </a:solidFill>
                <a:latin typeface="Poppins" pitchFamily="2" charset="77"/>
                <a:ea typeface="League Spartan" charset="0"/>
                <a:cs typeface="Poppins" pitchFamily="2" charset="77"/>
              </a:rPr>
              <a:t>years in the US and rest in India) esp. in Automotive R&amp;D including Advanced Vehicle Engineering, Virtual Simulation &amp; Analytics for System &amp; Vehicle performance. </a:t>
            </a:r>
          </a:p>
          <a:p>
            <a:pPr marL="400050" lvl="1" indent="-138907" defTabSz="914217">
              <a:buClrTx/>
              <a:buFont typeface="Arial" panose="020B0604020202020204" pitchFamily="34" charset="0"/>
              <a:buChar char="•"/>
            </a:pPr>
            <a:r>
              <a:rPr lang="en-US" sz="1350" kern="1200" dirty="0">
                <a:solidFill>
                  <a:srgbClr val="1C2835"/>
                </a:solidFill>
                <a:latin typeface="Poppins" pitchFamily="2" charset="77"/>
                <a:ea typeface="League Spartan" charset="0"/>
                <a:cs typeface="Poppins" pitchFamily="2" charset="77"/>
              </a:rPr>
              <a:t>Wide range of company work experience including Auto OEM – FCA, DaimlerChrysler, Consultant to Toyota, Renault-Nissan, Consultant at TCS, Start-up – </a:t>
            </a:r>
            <a:r>
              <a:rPr lang="en-US" sz="1350" kern="1200" dirty="0" err="1">
                <a:solidFill>
                  <a:srgbClr val="1C2835"/>
                </a:solidFill>
                <a:latin typeface="Poppins" pitchFamily="2" charset="77"/>
                <a:ea typeface="League Spartan" charset="0"/>
                <a:cs typeface="Poppins" pitchFamily="2" charset="77"/>
              </a:rPr>
              <a:t>Neilsoft</a:t>
            </a:r>
            <a:r>
              <a:rPr lang="en-US" sz="1350" kern="1200" dirty="0">
                <a:solidFill>
                  <a:srgbClr val="1C2835"/>
                </a:solidFill>
                <a:latin typeface="Poppins" pitchFamily="2" charset="77"/>
                <a:ea typeface="League Spartan" charset="0"/>
                <a:cs typeface="Poppins" pitchFamily="2" charset="77"/>
              </a:rPr>
              <a:t> Inc.</a:t>
            </a:r>
          </a:p>
          <a:p>
            <a:pPr marL="400050" lvl="1" indent="-138907" defTabSz="914217">
              <a:buClrTx/>
              <a:buFont typeface="Arial" panose="020B0604020202020204" pitchFamily="34" charset="0"/>
              <a:buChar char="•"/>
            </a:pPr>
            <a:r>
              <a:rPr lang="en-US" sz="1350" kern="1200" dirty="0">
                <a:solidFill>
                  <a:srgbClr val="1C2835"/>
                </a:solidFill>
                <a:latin typeface="Poppins" pitchFamily="2" charset="77"/>
                <a:ea typeface="League Spartan" charset="0"/>
                <a:cs typeface="Poppins" pitchFamily="2" charset="77"/>
              </a:rPr>
              <a:t>Currently Senior Mentor/ Teacher for Adv. Technologies/ Innovation methods at work, Tech expert in AI/ML,  NV and Acoustics, Internationally Certified Yoga teacher (recreational) </a:t>
            </a:r>
            <a:r>
              <a:rPr lang="en-US" sz="1350" kern="1200" dirty="0" err="1">
                <a:solidFill>
                  <a:srgbClr val="1C2835"/>
                </a:solidFill>
                <a:latin typeface="Poppins" pitchFamily="2" charset="77"/>
                <a:ea typeface="League Spartan" charset="0"/>
                <a:cs typeface="Poppins" pitchFamily="2" charset="77"/>
              </a:rPr>
              <a:t>etc</a:t>
            </a:r>
            <a:endParaRPr lang="en-US" sz="1350" kern="1200" dirty="0">
              <a:solidFill>
                <a:srgbClr val="1C2835"/>
              </a:solidFill>
              <a:latin typeface="Poppins" pitchFamily="2" charset="77"/>
              <a:ea typeface="League Spartan" charset="0"/>
              <a:cs typeface="Poppins" pitchFamily="2" charset="77"/>
            </a:endParaRPr>
          </a:p>
          <a:p>
            <a:pPr defTabSz="914217">
              <a:buClrTx/>
            </a:pPr>
            <a:endParaRPr lang="en-US" sz="1350" kern="1200" dirty="0">
              <a:solidFill>
                <a:srgbClr val="1C2835"/>
              </a:solidFill>
              <a:latin typeface="Poppins" pitchFamily="2" charset="77"/>
              <a:ea typeface="League Spartan" charset="0"/>
              <a:cs typeface="Poppins" pitchFamily="2" charset="77"/>
            </a:endParaRPr>
          </a:p>
          <a:p>
            <a:pPr marL="171450" indent="-171450" defTabSz="914217">
              <a:buClrTx/>
              <a:buFont typeface="Arial" panose="020B0604020202020204" pitchFamily="34" charset="0"/>
              <a:buChar char="•"/>
            </a:pPr>
            <a:r>
              <a:rPr lang="en-US" sz="1350" b="1" kern="1200" dirty="0">
                <a:solidFill>
                  <a:srgbClr val="1C2835"/>
                </a:solidFill>
                <a:latin typeface="Poppins" pitchFamily="2" charset="77"/>
                <a:ea typeface="League Spartan" charset="0"/>
                <a:cs typeface="Poppins" pitchFamily="2" charset="77"/>
              </a:rPr>
              <a:t>Education: </a:t>
            </a:r>
          </a:p>
          <a:p>
            <a:pPr marL="400050" lvl="1" indent="-114300" defTabSz="914217">
              <a:buClrTx/>
              <a:buFont typeface="Arial" panose="020B0604020202020204" pitchFamily="34" charset="0"/>
              <a:buChar char="•"/>
            </a:pPr>
            <a:r>
              <a:rPr lang="en-US" sz="1350" b="1" kern="1200" dirty="0" err="1">
                <a:solidFill>
                  <a:srgbClr val="1C2835"/>
                </a:solidFill>
                <a:latin typeface="Poppins" pitchFamily="2" charset="77"/>
                <a:ea typeface="League Spartan" charset="0"/>
                <a:cs typeface="Poppins" pitchFamily="2" charset="77"/>
              </a:rPr>
              <a:t>B.Tech</a:t>
            </a:r>
            <a:r>
              <a:rPr lang="en-US" sz="1350" kern="1200" dirty="0">
                <a:solidFill>
                  <a:srgbClr val="1C2835"/>
                </a:solidFill>
                <a:latin typeface="Poppins" pitchFamily="2" charset="77"/>
                <a:ea typeface="League Spartan" charset="0"/>
                <a:cs typeface="Poppins" pitchFamily="2" charset="77"/>
              </a:rPr>
              <a:t>, Mechanical Engineering, IIT Madras, India </a:t>
            </a:r>
          </a:p>
          <a:p>
            <a:pPr marL="400050" lvl="1" indent="-114300" defTabSz="914217">
              <a:buClrTx/>
              <a:buFont typeface="Arial" panose="020B0604020202020204" pitchFamily="34" charset="0"/>
              <a:buChar char="•"/>
            </a:pPr>
            <a:r>
              <a:rPr lang="en-US" sz="1350" b="1" kern="1200" dirty="0">
                <a:solidFill>
                  <a:srgbClr val="1C2835"/>
                </a:solidFill>
                <a:latin typeface="Poppins" pitchFamily="2" charset="77"/>
                <a:ea typeface="League Spartan" charset="0"/>
                <a:cs typeface="Poppins" pitchFamily="2" charset="77"/>
              </a:rPr>
              <a:t>M.S</a:t>
            </a:r>
            <a:r>
              <a:rPr lang="en-US" sz="1350" kern="1200" dirty="0">
                <a:solidFill>
                  <a:srgbClr val="1C2835"/>
                </a:solidFill>
                <a:latin typeface="Poppins" pitchFamily="2" charset="77"/>
                <a:ea typeface="League Spartan" charset="0"/>
                <a:cs typeface="Poppins" pitchFamily="2" charset="77"/>
              </a:rPr>
              <a:t>, Mechanical Engineering, Clemson University, SC, USA </a:t>
            </a:r>
          </a:p>
          <a:p>
            <a:pPr marL="400050" lvl="1" indent="-114300" defTabSz="914217">
              <a:buClrTx/>
              <a:buFont typeface="Arial" panose="020B0604020202020204" pitchFamily="34" charset="0"/>
              <a:buChar char="•"/>
            </a:pPr>
            <a:r>
              <a:rPr lang="en-US" sz="1350" b="1" kern="1200" dirty="0">
                <a:solidFill>
                  <a:srgbClr val="1C2835"/>
                </a:solidFill>
                <a:latin typeface="Poppins" pitchFamily="2" charset="77"/>
                <a:ea typeface="League Spartan" charset="0"/>
                <a:cs typeface="Poppins" pitchFamily="2" charset="77"/>
              </a:rPr>
              <a:t>PGP- AIML</a:t>
            </a:r>
            <a:r>
              <a:rPr lang="en-US" sz="1350" kern="1200" dirty="0">
                <a:solidFill>
                  <a:srgbClr val="1C2835"/>
                </a:solidFill>
                <a:latin typeface="Poppins" pitchFamily="2" charset="77"/>
                <a:ea typeface="League Spartan" charset="0"/>
                <a:cs typeface="Poppins" pitchFamily="2" charset="77"/>
              </a:rPr>
              <a:t>, Great Lakes Executive Learning and Univ. Texas at Austin (McCombs School of Business)</a:t>
            </a:r>
          </a:p>
          <a:p>
            <a:pPr marL="285750" lvl="1" defTabSz="914217">
              <a:buClrTx/>
            </a:pPr>
            <a:endParaRPr lang="en-US" sz="1350" kern="1200" dirty="0">
              <a:solidFill>
                <a:srgbClr val="1C2835"/>
              </a:solidFill>
              <a:latin typeface="Poppins" pitchFamily="2" charset="77"/>
              <a:ea typeface="League Spartan" charset="0"/>
              <a:cs typeface="Poppins" pitchFamily="2" charset="77"/>
            </a:endParaRPr>
          </a:p>
          <a:p>
            <a:pPr indent="-171359" defTabSz="914217">
              <a:buClrTx/>
              <a:buFont typeface="Arial" panose="020B0604020202020204" pitchFamily="34" charset="0"/>
              <a:buChar char="•"/>
            </a:pPr>
            <a:r>
              <a:rPr lang="en-US" sz="1350" b="1" kern="1200" dirty="0">
                <a:solidFill>
                  <a:srgbClr val="1C2835"/>
                </a:solidFill>
                <a:latin typeface="Poppins" pitchFamily="2" charset="77"/>
                <a:ea typeface="League Spartan" charset="0"/>
                <a:cs typeface="Poppins" pitchFamily="2" charset="77"/>
              </a:rPr>
              <a:t>Hobbies:</a:t>
            </a:r>
            <a:r>
              <a:rPr lang="en-US" sz="1350" kern="1200" dirty="0">
                <a:solidFill>
                  <a:srgbClr val="1C2835"/>
                </a:solidFill>
                <a:latin typeface="Poppins" pitchFamily="2" charset="77"/>
                <a:ea typeface="League Spartan" charset="0"/>
                <a:cs typeface="Poppins" pitchFamily="2" charset="77"/>
              </a:rPr>
              <a:t> Yoga, Sound Engineering (Music \Studio)</a:t>
            </a:r>
            <a:endParaRPr lang="en-US" sz="1150" kern="1200" dirty="0">
              <a:solidFill>
                <a:srgbClr val="1C2835"/>
              </a:solidFill>
              <a:latin typeface="Poppins" pitchFamily="2" charset="77"/>
              <a:ea typeface="League Spartan" charset="0"/>
              <a:cs typeface="Poppins" pitchFamily="2" charset="77"/>
            </a:endParaRPr>
          </a:p>
        </p:txBody>
      </p:sp>
      <p:pic>
        <p:nvPicPr>
          <p:cNvPr id="8" name="Picture 7">
            <a:extLst>
              <a:ext uri="{FF2B5EF4-FFF2-40B4-BE49-F238E27FC236}">
                <a16:creationId xmlns:a16="http://schemas.microsoft.com/office/drawing/2014/main" id="{2C730AC3-0B29-45B6-B07A-59B88E3F8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067" y="2504956"/>
            <a:ext cx="1833253" cy="1793400"/>
          </a:xfrm>
          <a:prstGeom prst="rect">
            <a:avLst/>
          </a:prstGeom>
        </p:spPr>
      </p:pic>
    </p:spTree>
    <p:extLst>
      <p:ext uri="{BB962C8B-B14F-4D97-AF65-F5344CB8AC3E}">
        <p14:creationId xmlns:p14="http://schemas.microsoft.com/office/powerpoint/2010/main" val="653622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2C81-EA29-49DA-9EC2-F9FE5065FCCB}"/>
              </a:ext>
            </a:extLst>
          </p:cNvPr>
          <p:cNvSpPr>
            <a:spLocks noGrp="1"/>
          </p:cNvSpPr>
          <p:nvPr>
            <p:ph type="title"/>
          </p:nvPr>
        </p:nvSpPr>
        <p:spPr/>
        <p:txBody>
          <a:bodyPr/>
          <a:lstStyle/>
          <a:p>
            <a:r>
              <a:rPr lang="en-US" dirty="0"/>
              <a:t>Installation with Python 3.6</a:t>
            </a:r>
            <a:endParaRPr lang="en-IN" dirty="0"/>
          </a:p>
        </p:txBody>
      </p:sp>
      <p:sp>
        <p:nvSpPr>
          <p:cNvPr id="3" name="Text Placeholder 2">
            <a:extLst>
              <a:ext uri="{FF2B5EF4-FFF2-40B4-BE49-F238E27FC236}">
                <a16:creationId xmlns:a16="http://schemas.microsoft.com/office/drawing/2014/main" id="{95820623-CB86-41B1-8258-66BD7F783D70}"/>
              </a:ext>
            </a:extLst>
          </p:cNvPr>
          <p:cNvSpPr>
            <a:spLocks noGrp="1"/>
          </p:cNvSpPr>
          <p:nvPr>
            <p:ph type="body" idx="1"/>
          </p:nvPr>
        </p:nvSpPr>
        <p:spPr>
          <a:xfrm>
            <a:off x="609600" y="1417637"/>
            <a:ext cx="10972800" cy="4525962"/>
          </a:xfrm>
        </p:spPr>
        <p:txBody>
          <a:bodyPr/>
          <a:lstStyle/>
          <a:p>
            <a:r>
              <a:rPr lang="en-US" dirty="0"/>
              <a:t>Download Anaconda latest version Individual edition (Python 3.8 or higher)</a:t>
            </a:r>
          </a:p>
          <a:p>
            <a:r>
              <a:rPr lang="en-US" dirty="0"/>
              <a:t>For windows – open command prompt by typing “Anaconda prompt” in search next to windows icon </a:t>
            </a:r>
          </a:p>
          <a:p>
            <a:r>
              <a:rPr lang="en-US" dirty="0"/>
              <a:t>Type following commands </a:t>
            </a:r>
            <a:r>
              <a:rPr lang="en-US" sz="2800" dirty="0"/>
              <a:t>(create &amp; activate new environment with python 3.6 – you have the option to switching environments to 3.8 if you need easily – so this is best)</a:t>
            </a:r>
          </a:p>
          <a:p>
            <a:pPr marL="25400" indent="0">
              <a:buNone/>
            </a:pPr>
            <a:r>
              <a:rPr lang="en-US" dirty="0"/>
              <a:t>     </a:t>
            </a:r>
            <a:r>
              <a:rPr lang="en-US" sz="2800" i="1" dirty="0" err="1"/>
              <a:t>conda</a:t>
            </a:r>
            <a:r>
              <a:rPr lang="en-US" sz="2800" i="1" dirty="0"/>
              <a:t> --version</a:t>
            </a:r>
          </a:p>
          <a:p>
            <a:pPr marL="25400" indent="0">
              <a:buNone/>
            </a:pPr>
            <a:r>
              <a:rPr lang="en-US" sz="2800" i="1" dirty="0"/>
              <a:t>      </a:t>
            </a:r>
            <a:r>
              <a:rPr lang="en-US" sz="2800" i="1" dirty="0" err="1"/>
              <a:t>conda</a:t>
            </a:r>
            <a:r>
              <a:rPr lang="en-US" sz="2800" i="1" dirty="0"/>
              <a:t> create --name pyth36 python=3.6</a:t>
            </a:r>
          </a:p>
          <a:p>
            <a:pPr marL="25400" indent="0">
              <a:buNone/>
            </a:pPr>
            <a:r>
              <a:rPr lang="en-IN" sz="2800" i="1" dirty="0"/>
              <a:t>      </a:t>
            </a:r>
            <a:r>
              <a:rPr lang="en-IN" sz="2800" i="1" dirty="0" err="1"/>
              <a:t>conda</a:t>
            </a:r>
            <a:r>
              <a:rPr lang="en-IN" sz="2800" i="1" dirty="0"/>
              <a:t> activate pyth36</a:t>
            </a:r>
          </a:p>
        </p:txBody>
      </p:sp>
    </p:spTree>
    <p:extLst>
      <p:ext uri="{BB962C8B-B14F-4D97-AF65-F5344CB8AC3E}">
        <p14:creationId xmlns:p14="http://schemas.microsoft.com/office/powerpoint/2010/main" val="231260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t>Common Python libraries</a:t>
            </a:r>
            <a:endParaRPr dirty="0"/>
          </a:p>
        </p:txBody>
      </p:sp>
      <p:sp>
        <p:nvSpPr>
          <p:cNvPr id="122" name="Google Shape;122;p10"/>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dirty="0"/>
              <a:t>NumPy – handling multi-dimensional arrays</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err="1"/>
              <a:t>Scipy</a:t>
            </a:r>
            <a:r>
              <a:rPr lang="en-IN" dirty="0"/>
              <a:t> – Statistical package</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a:t>Matplotlib, seaborn – Visualisation</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a:t>Pandas – handling arrays &amp; </a:t>
            </a:r>
            <a:r>
              <a:rPr lang="en-IN" dirty="0" err="1"/>
              <a:t>dataframes</a:t>
            </a:r>
            <a:endParaRPr dirty="0"/>
          </a:p>
          <a:p>
            <a:pPr marL="457200" marR="0" lvl="0" indent="-228600" algn="l" rtl="0">
              <a:lnSpc>
                <a:spcPct val="100000"/>
              </a:lnSpc>
              <a:spcBef>
                <a:spcPts val="640"/>
              </a:spcBef>
              <a:spcAft>
                <a:spcPts val="0"/>
              </a:spcAft>
              <a:buClr>
                <a:schemeClr val="dk1"/>
              </a:buClr>
              <a:buSzPts val="3200"/>
              <a:buFont typeface="Arial"/>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t>Types of common variables</a:t>
            </a:r>
            <a:endParaRPr dirty="0"/>
          </a:p>
        </p:txBody>
      </p:sp>
      <p:sp>
        <p:nvSpPr>
          <p:cNvPr id="128" name="Google Shape;128;p11"/>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dirty="0"/>
              <a:t>Integer</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a:t>Float</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a:t>String</a:t>
            </a:r>
            <a:endParaRPr dirty="0"/>
          </a:p>
          <a:p>
            <a:pPr marL="457200" marR="0" lvl="0" indent="-431800" algn="l" rtl="0">
              <a:lnSpc>
                <a:spcPct val="100000"/>
              </a:lnSpc>
              <a:spcBef>
                <a:spcPts val="640"/>
              </a:spcBef>
              <a:spcAft>
                <a:spcPts val="0"/>
              </a:spcAft>
              <a:buClr>
                <a:schemeClr val="dk1"/>
              </a:buClr>
              <a:buSzPts val="3200"/>
              <a:buFont typeface="Arial"/>
              <a:buChar char="•"/>
            </a:pPr>
            <a:r>
              <a:rPr lang="en-IN" dirty="0"/>
              <a:t>Logical		</a:t>
            </a:r>
            <a:endParaRPr dirty="0"/>
          </a:p>
        </p:txBody>
      </p:sp>
      <p:grpSp>
        <p:nvGrpSpPr>
          <p:cNvPr id="8" name="Group 7">
            <a:extLst>
              <a:ext uri="{FF2B5EF4-FFF2-40B4-BE49-F238E27FC236}">
                <a16:creationId xmlns:a16="http://schemas.microsoft.com/office/drawing/2014/main" id="{0C0F2FFF-8573-46FE-8C08-4B7AA2B2CB43}"/>
              </a:ext>
            </a:extLst>
          </p:cNvPr>
          <p:cNvGrpSpPr/>
          <p:nvPr/>
        </p:nvGrpSpPr>
        <p:grpSpPr>
          <a:xfrm>
            <a:off x="2920753" y="1819922"/>
            <a:ext cx="4239363" cy="1976377"/>
            <a:chOff x="2920753" y="1819922"/>
            <a:chExt cx="4239363" cy="1976377"/>
          </a:xfrm>
        </p:grpSpPr>
        <p:sp>
          <p:nvSpPr>
            <p:cNvPr id="2" name="TextBox 1">
              <a:extLst>
                <a:ext uri="{FF2B5EF4-FFF2-40B4-BE49-F238E27FC236}">
                  <a16:creationId xmlns:a16="http://schemas.microsoft.com/office/drawing/2014/main" id="{4D89E2BC-3958-4A1A-81C2-CFEDDC8BCA1D}"/>
                </a:ext>
              </a:extLst>
            </p:cNvPr>
            <p:cNvSpPr txBox="1"/>
            <p:nvPr/>
          </p:nvSpPr>
          <p:spPr>
            <a:xfrm>
              <a:off x="3604334" y="1819922"/>
              <a:ext cx="2837636" cy="307777"/>
            </a:xfrm>
            <a:prstGeom prst="rect">
              <a:avLst/>
            </a:prstGeom>
            <a:noFill/>
          </p:spPr>
          <p:txBody>
            <a:bodyPr wrap="none" rtlCol="0">
              <a:spAutoFit/>
            </a:bodyPr>
            <a:lstStyle/>
            <a:p>
              <a:r>
                <a:rPr lang="en-US" dirty="0"/>
                <a:t>[-2346543, -542, 0, 7643, 99999] </a:t>
              </a:r>
              <a:endParaRPr lang="en-IN" dirty="0"/>
            </a:p>
          </p:txBody>
        </p:sp>
        <p:sp>
          <p:nvSpPr>
            <p:cNvPr id="5" name="TextBox 4">
              <a:extLst>
                <a:ext uri="{FF2B5EF4-FFF2-40B4-BE49-F238E27FC236}">
                  <a16:creationId xmlns:a16="http://schemas.microsoft.com/office/drawing/2014/main" id="{F5707126-8D2F-4192-8B66-6DD8FBD524F5}"/>
                </a:ext>
              </a:extLst>
            </p:cNvPr>
            <p:cNvSpPr txBox="1"/>
            <p:nvPr/>
          </p:nvSpPr>
          <p:spPr>
            <a:xfrm>
              <a:off x="3604334" y="2376122"/>
              <a:ext cx="3012363" cy="307777"/>
            </a:xfrm>
            <a:prstGeom prst="rect">
              <a:avLst/>
            </a:prstGeom>
            <a:noFill/>
          </p:spPr>
          <p:txBody>
            <a:bodyPr wrap="none" rtlCol="0">
              <a:spAutoFit/>
            </a:bodyPr>
            <a:lstStyle/>
            <a:p>
              <a:r>
                <a:rPr lang="en-US" dirty="0"/>
                <a:t>[-23.43, -14., 0., 2.3E+04, 999999.] </a:t>
              </a:r>
              <a:endParaRPr lang="en-IN" dirty="0"/>
            </a:p>
          </p:txBody>
        </p:sp>
        <p:sp>
          <p:nvSpPr>
            <p:cNvPr id="6" name="TextBox 5">
              <a:extLst>
                <a:ext uri="{FF2B5EF4-FFF2-40B4-BE49-F238E27FC236}">
                  <a16:creationId xmlns:a16="http://schemas.microsoft.com/office/drawing/2014/main" id="{637418D9-B06C-471F-9534-A072000FF11E}"/>
                </a:ext>
              </a:extLst>
            </p:cNvPr>
            <p:cNvSpPr txBox="1"/>
            <p:nvPr/>
          </p:nvSpPr>
          <p:spPr>
            <a:xfrm>
              <a:off x="3604334" y="2932322"/>
              <a:ext cx="3555782" cy="307777"/>
            </a:xfrm>
            <a:prstGeom prst="rect">
              <a:avLst/>
            </a:prstGeom>
            <a:noFill/>
          </p:spPr>
          <p:txBody>
            <a:bodyPr wrap="none" rtlCol="0">
              <a:spAutoFit/>
            </a:bodyPr>
            <a:lstStyle/>
            <a:p>
              <a:r>
                <a:rPr lang="en-US" dirty="0"/>
                <a:t>[“Dog”, “Murali”, “Abc123”, “</a:t>
              </a:r>
              <a:r>
                <a:rPr lang="en-US" dirty="0" err="1"/>
                <a:t>Krishna_Hyd</a:t>
              </a:r>
              <a:r>
                <a:rPr lang="en-US" dirty="0"/>
                <a:t>”] </a:t>
              </a:r>
              <a:endParaRPr lang="en-IN" dirty="0"/>
            </a:p>
          </p:txBody>
        </p:sp>
        <p:sp>
          <p:nvSpPr>
            <p:cNvPr id="7" name="TextBox 6">
              <a:extLst>
                <a:ext uri="{FF2B5EF4-FFF2-40B4-BE49-F238E27FC236}">
                  <a16:creationId xmlns:a16="http://schemas.microsoft.com/office/drawing/2014/main" id="{A9BDD383-90BF-4C62-88DA-0E5E376EA998}"/>
                </a:ext>
              </a:extLst>
            </p:cNvPr>
            <p:cNvSpPr txBox="1"/>
            <p:nvPr/>
          </p:nvSpPr>
          <p:spPr>
            <a:xfrm>
              <a:off x="3604333" y="3488522"/>
              <a:ext cx="3286477" cy="307777"/>
            </a:xfrm>
            <a:prstGeom prst="rect">
              <a:avLst/>
            </a:prstGeom>
            <a:noFill/>
          </p:spPr>
          <p:txBody>
            <a:bodyPr wrap="none" rtlCol="0">
              <a:spAutoFit/>
            </a:bodyPr>
            <a:lstStyle/>
            <a:p>
              <a:r>
                <a:rPr lang="en-US" dirty="0"/>
                <a:t>[TRUE, FALSE, FALSE, TRUE, TRUE]</a:t>
              </a:r>
              <a:endParaRPr lang="en-IN" dirty="0"/>
            </a:p>
          </p:txBody>
        </p:sp>
        <p:cxnSp>
          <p:nvCxnSpPr>
            <p:cNvPr id="4" name="Straight Arrow Connector 3">
              <a:extLst>
                <a:ext uri="{FF2B5EF4-FFF2-40B4-BE49-F238E27FC236}">
                  <a16:creationId xmlns:a16="http://schemas.microsoft.com/office/drawing/2014/main" id="{CE643188-26E5-4C85-9C69-02E6FD710BC7}"/>
                </a:ext>
              </a:extLst>
            </p:cNvPr>
            <p:cNvCxnSpPr/>
            <p:nvPr/>
          </p:nvCxnSpPr>
          <p:spPr>
            <a:xfrm>
              <a:off x="2920753" y="1973810"/>
              <a:ext cx="68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FD8CEE-3DD1-44CA-BA7C-B87F0858BE7B}"/>
                </a:ext>
              </a:extLst>
            </p:cNvPr>
            <p:cNvCxnSpPr/>
            <p:nvPr/>
          </p:nvCxnSpPr>
          <p:spPr>
            <a:xfrm>
              <a:off x="2920753" y="2530010"/>
              <a:ext cx="68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A57D80-777C-4649-B66F-BA7FE7B8612C}"/>
                </a:ext>
              </a:extLst>
            </p:cNvPr>
            <p:cNvCxnSpPr/>
            <p:nvPr/>
          </p:nvCxnSpPr>
          <p:spPr>
            <a:xfrm>
              <a:off x="2920753" y="3086210"/>
              <a:ext cx="68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372BE3-9922-4185-8365-C7C6C9EFF707}"/>
                </a:ext>
              </a:extLst>
            </p:cNvPr>
            <p:cNvCxnSpPr/>
            <p:nvPr/>
          </p:nvCxnSpPr>
          <p:spPr>
            <a:xfrm>
              <a:off x="2920753" y="3642410"/>
              <a:ext cx="683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txBox="1">
            <a:spLocks noGrp="1"/>
          </p:cNvSpPr>
          <p:nvPr>
            <p:ph type="title"/>
          </p:nvPr>
        </p:nvSpPr>
        <p:spPr>
          <a:xfrm>
            <a:off x="609600" y="222250"/>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4000"/>
              <a:buFont typeface="Times New Roman"/>
              <a:buNone/>
            </a:pPr>
            <a:r>
              <a:rPr lang="en-IN" sz="4000" u="sng" dirty="0">
                <a:latin typeface="Times New Roman"/>
                <a:ea typeface="Times New Roman"/>
                <a:cs typeface="Times New Roman"/>
                <a:sym typeface="Times New Roman"/>
              </a:rPr>
              <a:t>Data Types in Python</a:t>
            </a:r>
            <a:endParaRPr dirty="0"/>
          </a:p>
        </p:txBody>
      </p:sp>
      <p:sp>
        <p:nvSpPr>
          <p:cNvPr id="134" name="Google Shape;134;p12"/>
          <p:cNvSpPr txBox="1">
            <a:spLocks noGrp="1"/>
          </p:cNvSpPr>
          <p:nvPr>
            <p:ph type="body" idx="1"/>
          </p:nvPr>
        </p:nvSpPr>
        <p:spPr>
          <a:xfrm>
            <a:off x="609600" y="845907"/>
            <a:ext cx="10972800" cy="4643437"/>
          </a:xfrm>
          <a:prstGeom prst="rect">
            <a:avLst/>
          </a:prstGeom>
          <a:noFill/>
          <a:ln>
            <a:noFill/>
          </a:ln>
        </p:spPr>
        <p:txBody>
          <a:bodyPr spcFirstLastPara="1" wrap="square" lIns="91425" tIns="45700" rIns="91425" bIns="45700" anchor="t" anchorCtr="0">
            <a:noAutofit/>
          </a:bodyPr>
          <a:lstStyle/>
          <a:p>
            <a:pPr marL="342900" marR="0" lvl="0" indent="0" algn="l" rtl="0">
              <a:lnSpc>
                <a:spcPct val="100000"/>
              </a:lnSpc>
              <a:spcBef>
                <a:spcPts val="0"/>
              </a:spcBef>
              <a:spcAft>
                <a:spcPts val="0"/>
              </a:spcAft>
              <a:buSzPts val="3200"/>
              <a:buNone/>
            </a:pPr>
            <a:endParaRPr sz="2000" dirty="0">
              <a:latin typeface="Calibri"/>
              <a:ea typeface="Calibri"/>
              <a:cs typeface="Calibri"/>
              <a:sym typeface="Calibri"/>
            </a:endParaRPr>
          </a:p>
          <a:p>
            <a:pPr marL="342900" marR="0" lvl="0" indent="0" algn="l" rtl="0">
              <a:lnSpc>
                <a:spcPct val="100000"/>
              </a:lnSpc>
              <a:spcBef>
                <a:spcPts val="0"/>
              </a:spcBef>
              <a:spcAft>
                <a:spcPts val="0"/>
              </a:spcAft>
              <a:buSzPts val="3200"/>
              <a:buNone/>
            </a:pPr>
            <a:endParaRPr sz="2000" dirty="0">
              <a:latin typeface="Calibri"/>
              <a:ea typeface="Calibri"/>
              <a:cs typeface="Calibri"/>
              <a:sym typeface="Calibri"/>
            </a:endParaRPr>
          </a:p>
          <a:p>
            <a:pPr marL="0" marR="0" lvl="0" indent="0" algn="l" rtl="0">
              <a:lnSpc>
                <a:spcPct val="100000"/>
              </a:lnSpc>
              <a:spcBef>
                <a:spcPts val="0"/>
              </a:spcBef>
              <a:spcAft>
                <a:spcPts val="0"/>
              </a:spcAft>
              <a:buSzPts val="3200"/>
              <a:buNone/>
            </a:pPr>
            <a:r>
              <a:rPr lang="en-IN" sz="3000" dirty="0">
                <a:latin typeface="Calibri"/>
                <a:ea typeface="Calibri"/>
                <a:cs typeface="Calibri"/>
                <a:sym typeface="Calibri"/>
              </a:rPr>
              <a:t>Apart from data types like int, string, float Python has the below data types which are very useful for data science -</a:t>
            </a:r>
            <a:endParaRPr sz="3000" dirty="0">
              <a:latin typeface="Calibri"/>
              <a:ea typeface="Calibri"/>
              <a:cs typeface="Calibri"/>
              <a:sym typeface="Calibri"/>
            </a:endParaRPr>
          </a:p>
          <a:p>
            <a:pPr marL="0" marR="0" lvl="0" indent="0" algn="l" rtl="0">
              <a:lnSpc>
                <a:spcPct val="100000"/>
              </a:lnSpc>
              <a:spcBef>
                <a:spcPts val="0"/>
              </a:spcBef>
              <a:spcAft>
                <a:spcPts val="0"/>
              </a:spcAft>
              <a:buSzPts val="3200"/>
              <a:buNone/>
            </a:pPr>
            <a:r>
              <a:rPr lang="en-IN" sz="3000" dirty="0">
                <a:latin typeface="Calibri"/>
                <a:ea typeface="Calibri"/>
                <a:cs typeface="Calibri"/>
                <a:sym typeface="Calibri"/>
              </a:rPr>
              <a:t> </a:t>
            </a:r>
            <a:endParaRPr sz="3000" dirty="0">
              <a:latin typeface="Calibri"/>
              <a:ea typeface="Calibri"/>
              <a:cs typeface="Calibri"/>
              <a:sym typeface="Calibri"/>
            </a:endParaRPr>
          </a:p>
          <a:p>
            <a:pPr marL="457200" marR="0" lvl="0" indent="-419100" algn="l" rtl="0">
              <a:lnSpc>
                <a:spcPct val="100000"/>
              </a:lnSpc>
              <a:spcBef>
                <a:spcPts val="400"/>
              </a:spcBef>
              <a:spcAft>
                <a:spcPts val="0"/>
              </a:spcAft>
              <a:buClr>
                <a:schemeClr val="dk1"/>
              </a:buClr>
              <a:buSzPts val="3000"/>
              <a:buFont typeface="Calibri"/>
              <a:buAutoNum type="arabicPeriod"/>
            </a:pPr>
            <a:r>
              <a:rPr lang="en-IN" sz="3000" dirty="0">
                <a:latin typeface="Calibri"/>
                <a:ea typeface="Calibri"/>
                <a:cs typeface="Calibri"/>
                <a:sym typeface="Calibri"/>
              </a:rPr>
              <a:t>List</a:t>
            </a:r>
            <a:endParaRPr sz="3000" dirty="0">
              <a:latin typeface="Calibri"/>
              <a:ea typeface="Calibri"/>
              <a:cs typeface="Calibri"/>
              <a:sym typeface="Calibri"/>
            </a:endParaRPr>
          </a:p>
          <a:p>
            <a:pPr marL="457200" marR="0" lvl="0" indent="-419100" algn="l" rtl="0">
              <a:lnSpc>
                <a:spcPct val="100000"/>
              </a:lnSpc>
              <a:spcBef>
                <a:spcPts val="0"/>
              </a:spcBef>
              <a:spcAft>
                <a:spcPts val="0"/>
              </a:spcAft>
              <a:buSzPts val="3000"/>
              <a:buFont typeface="Calibri"/>
              <a:buAutoNum type="arabicPeriod"/>
            </a:pPr>
            <a:r>
              <a:rPr lang="en-IN" sz="3000" dirty="0">
                <a:latin typeface="Calibri"/>
                <a:ea typeface="Calibri"/>
                <a:cs typeface="Calibri"/>
                <a:sym typeface="Calibri"/>
              </a:rPr>
              <a:t>Tuples</a:t>
            </a:r>
            <a:endParaRPr sz="3000" dirty="0">
              <a:latin typeface="Calibri"/>
              <a:ea typeface="Calibri"/>
              <a:cs typeface="Calibri"/>
              <a:sym typeface="Calibri"/>
            </a:endParaRPr>
          </a:p>
          <a:p>
            <a:pPr marL="457200" marR="0" lvl="0" indent="-419100" algn="l" rtl="0">
              <a:lnSpc>
                <a:spcPct val="100000"/>
              </a:lnSpc>
              <a:spcBef>
                <a:spcPts val="0"/>
              </a:spcBef>
              <a:spcAft>
                <a:spcPts val="0"/>
              </a:spcAft>
              <a:buSzPts val="3000"/>
              <a:buFont typeface="Calibri"/>
              <a:buAutoNum type="arabicPeriod"/>
            </a:pPr>
            <a:r>
              <a:rPr lang="en-IN" sz="3000" dirty="0">
                <a:latin typeface="Calibri"/>
                <a:ea typeface="Calibri"/>
                <a:cs typeface="Calibri"/>
                <a:sym typeface="Calibri"/>
              </a:rPr>
              <a:t>Dictionaries</a:t>
            </a:r>
            <a:endParaRPr sz="3000" dirty="0">
              <a:latin typeface="Calibri"/>
              <a:ea typeface="Calibri"/>
              <a:cs typeface="Calibri"/>
              <a:sym typeface="Calibri"/>
            </a:endParaRPr>
          </a:p>
          <a:p>
            <a:pPr marL="0" marR="0" lvl="0" indent="0" algn="l" rtl="0">
              <a:lnSpc>
                <a:spcPct val="100000"/>
              </a:lnSpc>
              <a:spcBef>
                <a:spcPts val="400"/>
              </a:spcBef>
              <a:spcAft>
                <a:spcPts val="0"/>
              </a:spcAft>
              <a:buSzPts val="3200"/>
              <a:buNone/>
            </a:pPr>
            <a:endParaRPr sz="2000" dirty="0">
              <a:latin typeface="Calibri"/>
              <a:ea typeface="Calibri"/>
              <a:cs typeface="Calibri"/>
              <a:sym typeface="Calibri"/>
            </a:endParaRPr>
          </a:p>
          <a:p>
            <a:pPr marL="0" marR="0" lvl="0" indent="0" algn="l" rtl="0">
              <a:lnSpc>
                <a:spcPct val="100000"/>
              </a:lnSpc>
              <a:spcBef>
                <a:spcPts val="400"/>
              </a:spcBef>
              <a:spcAft>
                <a:spcPts val="0"/>
              </a:spcAft>
              <a:buSzPts val="3200"/>
              <a:buNone/>
            </a:pPr>
            <a:endParaRPr sz="2000" dirty="0">
              <a:latin typeface="Calibri"/>
              <a:ea typeface="Calibri"/>
              <a:cs typeface="Calibri"/>
              <a:sym typeface="Calibri"/>
            </a:endParaRPr>
          </a:p>
          <a:p>
            <a:pPr marL="342900" marR="0" lvl="0" indent="-215900" algn="l" rtl="0">
              <a:lnSpc>
                <a:spcPct val="100000"/>
              </a:lnSpc>
              <a:spcBef>
                <a:spcPts val="400"/>
              </a:spcBef>
              <a:spcAft>
                <a:spcPts val="0"/>
              </a:spcAft>
              <a:buClr>
                <a:schemeClr val="dk1"/>
              </a:buClr>
              <a:buSzPts val="2000"/>
              <a:buFont typeface="Arial"/>
              <a:buNone/>
            </a:pPr>
            <a:endParaRPr sz="2000" i="0" u="none" dirty="0">
              <a:solidFill>
                <a:schemeClr val="dk1"/>
              </a:solidFill>
              <a:latin typeface="Calibri"/>
              <a:ea typeface="Calibri"/>
              <a:cs typeface="Calibri"/>
              <a:sym typeface="Calibri"/>
            </a:endParaRPr>
          </a:p>
        </p:txBody>
      </p:sp>
      <p:sp>
        <p:nvSpPr>
          <p:cNvPr id="135" name="Google Shape;135;p12"/>
          <p:cNvSpPr txBox="1"/>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1400"/>
              <a:buFont typeface="Times New Roman"/>
              <a:buNone/>
            </a:pPr>
            <a:fld id="{00000000-1234-1234-1234-123412341234}" type="slidenum">
              <a:rPr lang="en-IN" sz="1400" b="0" i="0" u="none" strike="noStrike" cap="none">
                <a:solidFill>
                  <a:srgbClr val="595959"/>
                </a:solidFill>
                <a:latin typeface="Times New Roman"/>
                <a:ea typeface="Times New Roman"/>
                <a:cs typeface="Times New Roman"/>
                <a:sym typeface="Times New Roman"/>
              </a:rPr>
              <a:t>13</a:t>
            </a:fld>
            <a:endParaRPr sz="1400" b="0" i="0" u="none" strike="noStrike" cap="none">
              <a:solidFill>
                <a:srgbClr val="000000"/>
              </a:solidFill>
              <a:latin typeface="Arial"/>
              <a:ea typeface="Arial"/>
              <a:cs typeface="Arial"/>
              <a:sym typeface="Arial"/>
            </a:endParaRPr>
          </a:p>
        </p:txBody>
      </p:sp>
      <p:sp>
        <p:nvSpPr>
          <p:cNvPr id="136" name="Google Shape;136;p12"/>
          <p:cNvSpPr txBox="1"/>
          <p:nvPr/>
        </p:nvSpPr>
        <p:spPr>
          <a:xfrm>
            <a:off x="678004" y="5300200"/>
            <a:ext cx="8534400" cy="6445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imes New Roman"/>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2600D63-B017-4923-A4C0-5D005488005F}"/>
              </a:ext>
            </a:extLst>
          </p:cNvPr>
          <p:cNvSpPr txBox="1"/>
          <p:nvPr/>
        </p:nvSpPr>
        <p:spPr>
          <a:xfrm>
            <a:off x="820357" y="4970000"/>
            <a:ext cx="11019363" cy="1815882"/>
          </a:xfrm>
          <a:prstGeom prst="rect">
            <a:avLst/>
          </a:prstGeom>
          <a:noFill/>
        </p:spPr>
        <p:txBody>
          <a:bodyPr wrap="none" rtlCol="0">
            <a:spAutoFit/>
          </a:bodyPr>
          <a:lstStyle/>
          <a:p>
            <a:r>
              <a:rPr lang="en-US" sz="1600" dirty="0"/>
              <a:t>List from a Bank Record </a:t>
            </a:r>
            <a:r>
              <a:rPr lang="en-US" sz="1600" dirty="0">
                <a:sym typeface="Wingdings" panose="05000000000000000000" pitchFamily="2" charset="2"/>
              </a:rPr>
              <a:t> </a:t>
            </a:r>
            <a:r>
              <a:rPr lang="en-US" sz="1600" dirty="0" err="1"/>
              <a:t>Custid</a:t>
            </a:r>
            <a:r>
              <a:rPr lang="en-US" sz="1600" dirty="0"/>
              <a:t> = [[A/C#, ‘J’, [‘Rekha’, ‘Rohit’], TRUE, ‘yes’, Balance, ‘Address’, ….],</a:t>
            </a:r>
          </a:p>
          <a:p>
            <a:r>
              <a:rPr lang="en-US" sz="1600" dirty="0"/>
              <a:t>			             [A/C#, ‘S’, [‘Prakash’], </a:t>
            </a:r>
            <a:r>
              <a:rPr lang="en-US" sz="1600" dirty="0" err="1"/>
              <a:t>FALSE,’no</a:t>
            </a:r>
            <a:r>
              <a:rPr lang="en-US" sz="1600" dirty="0"/>
              <a:t>’, Balance, ‘Address’,…..]] </a:t>
            </a:r>
            <a:r>
              <a:rPr lang="en-US" sz="1600" dirty="0">
                <a:sym typeface="Wingdings" panose="05000000000000000000" pitchFamily="2" charset="2"/>
              </a:rPr>
              <a:t> List of Lists</a:t>
            </a:r>
          </a:p>
          <a:p>
            <a:endParaRPr lang="en-US" sz="1600" dirty="0">
              <a:sym typeface="Wingdings" panose="05000000000000000000" pitchFamily="2" charset="2"/>
            </a:endParaRPr>
          </a:p>
          <a:p>
            <a:r>
              <a:rPr lang="en-US" sz="1600" dirty="0">
                <a:sym typeface="Wingdings" panose="05000000000000000000" pitchFamily="2" charset="2"/>
              </a:rPr>
              <a:t>Tuple  (‘Chennai’, ‘LAT.’, ‘LONG.’, CITYSIZE, ‘South’)  Does not change and hence this can be a tuple for city spec.</a:t>
            </a:r>
          </a:p>
          <a:p>
            <a:endParaRPr lang="en-US" sz="1600" dirty="0">
              <a:sym typeface="Wingdings" panose="05000000000000000000" pitchFamily="2" charset="2"/>
            </a:endParaRPr>
          </a:p>
          <a:p>
            <a:r>
              <a:rPr lang="en-US" sz="1600" dirty="0">
                <a:sym typeface="Wingdings" panose="05000000000000000000" pitchFamily="2" charset="2"/>
              </a:rPr>
              <a:t>Dictionary  </a:t>
            </a:r>
            <a:r>
              <a:rPr lang="en-US" sz="1600" dirty="0" err="1">
                <a:sym typeface="Wingdings" panose="05000000000000000000" pitchFamily="2" charset="2"/>
              </a:rPr>
              <a:t>daysofweek</a:t>
            </a:r>
            <a:r>
              <a:rPr lang="en-US" sz="1600" dirty="0">
                <a:sym typeface="Wingdings" panose="05000000000000000000" pitchFamily="2" charset="2"/>
              </a:rPr>
              <a:t> = {0:'Mon',1:'Tue',2:'Wed',3:'Thur',4:'Fri',5:'Sat',6:'Sun’}  Key and Value pairs</a:t>
            </a:r>
            <a:endParaRPr lang="en-US" sz="1600" dirty="0"/>
          </a:p>
          <a:p>
            <a:r>
              <a:rPr lang="en-US" sz="1600" dirty="0"/>
              <a:t>                </a:t>
            </a:r>
            <a:endParaRPr lang="en-IN" sz="1600" dirty="0"/>
          </a:p>
        </p:txBody>
      </p:sp>
      <p:grpSp>
        <p:nvGrpSpPr>
          <p:cNvPr id="26" name="Group 25">
            <a:extLst>
              <a:ext uri="{FF2B5EF4-FFF2-40B4-BE49-F238E27FC236}">
                <a16:creationId xmlns:a16="http://schemas.microsoft.com/office/drawing/2014/main" id="{DD585B42-131C-4595-BAE0-40CDC0D686CA}"/>
              </a:ext>
            </a:extLst>
          </p:cNvPr>
          <p:cNvGrpSpPr/>
          <p:nvPr/>
        </p:nvGrpSpPr>
        <p:grpSpPr>
          <a:xfrm>
            <a:off x="4635116" y="4485910"/>
            <a:ext cx="4987827" cy="543925"/>
            <a:chOff x="4566712" y="5053110"/>
            <a:chExt cx="4987827" cy="543925"/>
          </a:xfrm>
        </p:grpSpPr>
        <p:cxnSp>
          <p:nvCxnSpPr>
            <p:cNvPr id="4" name="Straight Arrow Connector 3">
              <a:extLst>
                <a:ext uri="{FF2B5EF4-FFF2-40B4-BE49-F238E27FC236}">
                  <a16:creationId xmlns:a16="http://schemas.microsoft.com/office/drawing/2014/main" id="{2544B9A8-559B-484B-950A-5D693DE0DFE6}"/>
                </a:ext>
              </a:extLst>
            </p:cNvPr>
            <p:cNvCxnSpPr>
              <a:cxnSpLocks/>
            </p:cNvCxnSpPr>
            <p:nvPr/>
          </p:nvCxnSpPr>
          <p:spPr>
            <a:xfrm flipV="1">
              <a:off x="4572219" y="5324144"/>
              <a:ext cx="213064" cy="24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165A55-3CDD-4B01-AA61-7633ED613E31}"/>
                </a:ext>
              </a:extLst>
            </p:cNvPr>
            <p:cNvCxnSpPr>
              <a:cxnSpLocks/>
              <a:endCxn id="15" idx="2"/>
            </p:cNvCxnSpPr>
            <p:nvPr/>
          </p:nvCxnSpPr>
          <p:spPr>
            <a:xfrm flipV="1">
              <a:off x="5063792" y="5360888"/>
              <a:ext cx="226247" cy="210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0B71E1-DC09-4D17-AF61-3A86423B42AE}"/>
                </a:ext>
              </a:extLst>
            </p:cNvPr>
            <p:cNvCxnSpPr>
              <a:cxnSpLocks/>
              <a:endCxn id="16" idx="2"/>
            </p:cNvCxnSpPr>
            <p:nvPr/>
          </p:nvCxnSpPr>
          <p:spPr>
            <a:xfrm flipV="1">
              <a:off x="5925265" y="5360888"/>
              <a:ext cx="255579" cy="201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4664B4-750F-4047-9995-FC144B5D7954}"/>
                </a:ext>
              </a:extLst>
            </p:cNvPr>
            <p:cNvCxnSpPr>
              <a:cxnSpLocks/>
              <a:endCxn id="17" idx="2"/>
            </p:cNvCxnSpPr>
            <p:nvPr/>
          </p:nvCxnSpPr>
          <p:spPr>
            <a:xfrm flipV="1">
              <a:off x="7061659" y="5360888"/>
              <a:ext cx="384691" cy="205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D92D47-2980-4D91-937A-282CB45F4CBE}"/>
                </a:ext>
              </a:extLst>
            </p:cNvPr>
            <p:cNvCxnSpPr>
              <a:cxnSpLocks/>
            </p:cNvCxnSpPr>
            <p:nvPr/>
          </p:nvCxnSpPr>
          <p:spPr>
            <a:xfrm flipV="1">
              <a:off x="8249838" y="5360887"/>
              <a:ext cx="247185" cy="236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0E9153-E864-4957-9F45-FAB8A1145DEE}"/>
                </a:ext>
              </a:extLst>
            </p:cNvPr>
            <p:cNvCxnSpPr/>
            <p:nvPr/>
          </p:nvCxnSpPr>
          <p:spPr>
            <a:xfrm flipV="1">
              <a:off x="9087447" y="5342755"/>
              <a:ext cx="213064" cy="239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F8C09C-1DE8-4EBE-B7AC-E717F51AB6ED}"/>
                </a:ext>
              </a:extLst>
            </p:cNvPr>
            <p:cNvSpPr txBox="1"/>
            <p:nvPr/>
          </p:nvSpPr>
          <p:spPr>
            <a:xfrm>
              <a:off x="4566712" y="5053111"/>
              <a:ext cx="383438" cy="307777"/>
            </a:xfrm>
            <a:prstGeom prst="rect">
              <a:avLst/>
            </a:prstGeom>
            <a:noFill/>
          </p:spPr>
          <p:txBody>
            <a:bodyPr wrap="none" rtlCol="0">
              <a:spAutoFit/>
            </a:bodyPr>
            <a:lstStyle/>
            <a:p>
              <a:r>
                <a:rPr lang="en-US" dirty="0"/>
                <a:t>Int</a:t>
              </a:r>
              <a:endParaRPr lang="en-IN" dirty="0"/>
            </a:p>
          </p:txBody>
        </p:sp>
        <p:sp>
          <p:nvSpPr>
            <p:cNvPr id="15" name="TextBox 14">
              <a:extLst>
                <a:ext uri="{FF2B5EF4-FFF2-40B4-BE49-F238E27FC236}">
                  <a16:creationId xmlns:a16="http://schemas.microsoft.com/office/drawing/2014/main" id="{08F0CFD5-7193-4102-AD9F-8905E65FE30E}"/>
                </a:ext>
              </a:extLst>
            </p:cNvPr>
            <p:cNvSpPr txBox="1"/>
            <p:nvPr/>
          </p:nvSpPr>
          <p:spPr>
            <a:xfrm>
              <a:off x="5083091" y="5053111"/>
              <a:ext cx="413896" cy="307777"/>
            </a:xfrm>
            <a:prstGeom prst="rect">
              <a:avLst/>
            </a:prstGeom>
            <a:noFill/>
          </p:spPr>
          <p:txBody>
            <a:bodyPr wrap="none" rtlCol="0">
              <a:spAutoFit/>
            </a:bodyPr>
            <a:lstStyle/>
            <a:p>
              <a:r>
                <a:rPr lang="en-US" dirty="0"/>
                <a:t>Str</a:t>
              </a:r>
              <a:endParaRPr lang="en-IN" dirty="0"/>
            </a:p>
          </p:txBody>
        </p:sp>
        <p:sp>
          <p:nvSpPr>
            <p:cNvPr id="16" name="TextBox 15">
              <a:extLst>
                <a:ext uri="{FF2B5EF4-FFF2-40B4-BE49-F238E27FC236}">
                  <a16:creationId xmlns:a16="http://schemas.microsoft.com/office/drawing/2014/main" id="{3A138E2B-7E11-4811-AB0E-C3E0969B9850}"/>
                </a:ext>
              </a:extLst>
            </p:cNvPr>
            <p:cNvSpPr txBox="1"/>
            <p:nvPr/>
          </p:nvSpPr>
          <p:spPr>
            <a:xfrm>
              <a:off x="5710202" y="5053111"/>
              <a:ext cx="941283" cy="307777"/>
            </a:xfrm>
            <a:prstGeom prst="rect">
              <a:avLst/>
            </a:prstGeom>
            <a:noFill/>
          </p:spPr>
          <p:txBody>
            <a:bodyPr wrap="none" rtlCol="0">
              <a:spAutoFit/>
            </a:bodyPr>
            <a:lstStyle/>
            <a:p>
              <a:r>
                <a:rPr lang="en-US" dirty="0"/>
                <a:t>List of Str</a:t>
              </a:r>
              <a:endParaRPr lang="en-IN" dirty="0"/>
            </a:p>
          </p:txBody>
        </p:sp>
        <p:sp>
          <p:nvSpPr>
            <p:cNvPr id="17" name="TextBox 16">
              <a:extLst>
                <a:ext uri="{FF2B5EF4-FFF2-40B4-BE49-F238E27FC236}">
                  <a16:creationId xmlns:a16="http://schemas.microsoft.com/office/drawing/2014/main" id="{C06D0B6F-4A0B-44F8-A64F-E97272A6274F}"/>
                </a:ext>
              </a:extLst>
            </p:cNvPr>
            <p:cNvSpPr txBox="1"/>
            <p:nvPr/>
          </p:nvSpPr>
          <p:spPr>
            <a:xfrm>
              <a:off x="6716823" y="5053111"/>
              <a:ext cx="1459054" cy="307777"/>
            </a:xfrm>
            <a:prstGeom prst="rect">
              <a:avLst/>
            </a:prstGeom>
            <a:noFill/>
          </p:spPr>
          <p:txBody>
            <a:bodyPr wrap="none" rtlCol="0">
              <a:spAutoFit/>
            </a:bodyPr>
            <a:lstStyle/>
            <a:p>
              <a:r>
                <a:rPr lang="en-US" dirty="0"/>
                <a:t>Logical/Boolean</a:t>
              </a:r>
              <a:endParaRPr lang="en-IN" dirty="0"/>
            </a:p>
          </p:txBody>
        </p:sp>
        <p:sp>
          <p:nvSpPr>
            <p:cNvPr id="18" name="TextBox 17">
              <a:extLst>
                <a:ext uri="{FF2B5EF4-FFF2-40B4-BE49-F238E27FC236}">
                  <a16:creationId xmlns:a16="http://schemas.microsoft.com/office/drawing/2014/main" id="{99D903DE-4BD1-4064-BCB6-42AF03E253FA}"/>
                </a:ext>
              </a:extLst>
            </p:cNvPr>
            <p:cNvSpPr txBox="1"/>
            <p:nvPr/>
          </p:nvSpPr>
          <p:spPr>
            <a:xfrm>
              <a:off x="8212424" y="5053110"/>
              <a:ext cx="582211" cy="307777"/>
            </a:xfrm>
            <a:prstGeom prst="rect">
              <a:avLst/>
            </a:prstGeom>
            <a:noFill/>
          </p:spPr>
          <p:txBody>
            <a:bodyPr wrap="none" rtlCol="0">
              <a:spAutoFit/>
            </a:bodyPr>
            <a:lstStyle/>
            <a:p>
              <a:r>
                <a:rPr lang="en-US" dirty="0"/>
                <a:t>Float</a:t>
              </a:r>
              <a:endParaRPr lang="en-IN" dirty="0"/>
            </a:p>
          </p:txBody>
        </p:sp>
        <p:sp>
          <p:nvSpPr>
            <p:cNvPr id="20" name="TextBox 19">
              <a:extLst>
                <a:ext uri="{FF2B5EF4-FFF2-40B4-BE49-F238E27FC236}">
                  <a16:creationId xmlns:a16="http://schemas.microsoft.com/office/drawing/2014/main" id="{41175EFE-1496-4F4D-875D-88BB6060BF83}"/>
                </a:ext>
              </a:extLst>
            </p:cNvPr>
            <p:cNvSpPr txBox="1"/>
            <p:nvPr/>
          </p:nvSpPr>
          <p:spPr>
            <a:xfrm>
              <a:off x="9140643" y="5061321"/>
              <a:ext cx="413896" cy="307777"/>
            </a:xfrm>
            <a:prstGeom prst="rect">
              <a:avLst/>
            </a:prstGeom>
            <a:noFill/>
          </p:spPr>
          <p:txBody>
            <a:bodyPr wrap="none" rtlCol="0">
              <a:spAutoFit/>
            </a:bodyPr>
            <a:lstStyle/>
            <a:p>
              <a:r>
                <a:rPr lang="en-US" dirty="0"/>
                <a:t>Str</a:t>
              </a:r>
              <a:endParaRPr lang="en-I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609600" y="274622"/>
            <a:ext cx="7659900" cy="1411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4000"/>
              <a:t>Python data structures - List vs Tuple vs Dictionary</a:t>
            </a:r>
            <a:endParaRPr/>
          </a:p>
        </p:txBody>
      </p:sp>
      <p:sp>
        <p:nvSpPr>
          <p:cNvPr id="142" name="Google Shape;142;p13"/>
          <p:cNvSpPr txBox="1">
            <a:spLocks noGrp="1"/>
          </p:cNvSpPr>
          <p:nvPr>
            <p:ph type="body" idx="1"/>
          </p:nvPr>
        </p:nvSpPr>
        <p:spPr>
          <a:xfrm>
            <a:off x="412350" y="1888500"/>
            <a:ext cx="10972800" cy="45261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a:t>Both list &amp; tuples are ordered sequence of objects</a:t>
            </a:r>
            <a:endParaRPr/>
          </a:p>
          <a:p>
            <a:pPr marL="457200" marR="0" lvl="0" indent="-431800" algn="l" rtl="0">
              <a:lnSpc>
                <a:spcPct val="100000"/>
              </a:lnSpc>
              <a:spcBef>
                <a:spcPts val="640"/>
              </a:spcBef>
              <a:spcAft>
                <a:spcPts val="0"/>
              </a:spcAft>
              <a:buClr>
                <a:schemeClr val="dk1"/>
              </a:buClr>
              <a:buSzPts val="3200"/>
              <a:buFont typeface="Arial"/>
              <a:buChar char="•"/>
            </a:pPr>
            <a:r>
              <a:rPr lang="en-IN"/>
              <a:t>Both can contain mixed data types</a:t>
            </a:r>
            <a:endParaRPr/>
          </a:p>
          <a:p>
            <a:pPr marL="457200" marR="0" lvl="0" indent="-431800" algn="l" rtl="0">
              <a:lnSpc>
                <a:spcPct val="100000"/>
              </a:lnSpc>
              <a:spcBef>
                <a:spcPts val="640"/>
              </a:spcBef>
              <a:spcAft>
                <a:spcPts val="0"/>
              </a:spcAft>
              <a:buClr>
                <a:schemeClr val="dk1"/>
              </a:buClr>
              <a:buSzPts val="3200"/>
              <a:buFont typeface="Arial"/>
              <a:buChar char="•"/>
            </a:pPr>
            <a:r>
              <a:rPr lang="en-IN"/>
              <a:t>List is mutable while a tuple is like a list but immutable</a:t>
            </a:r>
            <a:endParaRPr/>
          </a:p>
          <a:p>
            <a:pPr marL="457200" marR="0" lvl="0" indent="-431800" algn="l" rtl="0">
              <a:lnSpc>
                <a:spcPct val="100000"/>
              </a:lnSpc>
              <a:spcBef>
                <a:spcPts val="640"/>
              </a:spcBef>
              <a:spcAft>
                <a:spcPts val="0"/>
              </a:spcAft>
              <a:buClr>
                <a:schemeClr val="dk1"/>
              </a:buClr>
              <a:buSzPts val="3200"/>
              <a:buFont typeface="Arial"/>
              <a:buChar char="•"/>
            </a:pPr>
            <a:r>
              <a:rPr lang="en-IN"/>
              <a:t>Tuples are faster and consume less memory</a:t>
            </a:r>
            <a:endParaRPr/>
          </a:p>
          <a:p>
            <a:pPr marL="457200" marR="0" lvl="0" indent="-431800" algn="l" rtl="0">
              <a:lnSpc>
                <a:spcPct val="100000"/>
              </a:lnSpc>
              <a:spcBef>
                <a:spcPts val="640"/>
              </a:spcBef>
              <a:spcAft>
                <a:spcPts val="0"/>
              </a:spcAft>
              <a:buClr>
                <a:schemeClr val="dk1"/>
              </a:buClr>
              <a:buSzPts val="3200"/>
              <a:buFont typeface="Arial"/>
              <a:buChar char="•"/>
            </a:pPr>
            <a:r>
              <a:rPr lang="en-IN"/>
              <a:t>Dictionary list of items in terms of a key and a value</a:t>
            </a:r>
            <a:endParaRPr/>
          </a:p>
          <a:p>
            <a:pPr marL="457200" marR="0" lvl="0" indent="-228600" algn="l" rtl="0">
              <a:lnSpc>
                <a:spcPct val="100000"/>
              </a:lnSpc>
              <a:spcBef>
                <a:spcPts val="640"/>
              </a:spcBef>
              <a:spcAft>
                <a:spcPts val="0"/>
              </a:spcAft>
              <a:buClr>
                <a:schemeClr val="dk1"/>
              </a:buClr>
              <a:buSzPts val="32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4800" b="1" dirty="0" err="1"/>
              <a:t>Numpy</a:t>
            </a:r>
            <a:endParaRPr sz="4800" b="1" dirty="0"/>
          </a:p>
        </p:txBody>
      </p:sp>
      <p:sp>
        <p:nvSpPr>
          <p:cNvPr id="149" name="Google Shape;149;p14"/>
          <p:cNvSpPr txBox="1">
            <a:spLocks noGrp="1"/>
          </p:cNvSpPr>
          <p:nvPr>
            <p:ph type="body" idx="1"/>
          </p:nvPr>
        </p:nvSpPr>
        <p:spPr>
          <a:xfrm>
            <a:off x="609600" y="1417637"/>
            <a:ext cx="10972800" cy="470294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sz="3000" dirty="0"/>
              <a:t>NumPy is the fundamental package for scientific computing with Python. </a:t>
            </a:r>
            <a:endParaRPr sz="3000" dirty="0"/>
          </a:p>
          <a:p>
            <a:pPr marL="0" lvl="0" indent="0" algn="l" rtl="0">
              <a:lnSpc>
                <a:spcPct val="100000"/>
              </a:lnSpc>
              <a:spcBef>
                <a:spcPts val="640"/>
              </a:spcBef>
              <a:spcAft>
                <a:spcPts val="0"/>
              </a:spcAft>
              <a:buSzPts val="3200"/>
              <a:buNone/>
            </a:pPr>
            <a:r>
              <a:rPr lang="en-IN" sz="3000" dirty="0"/>
              <a:t>It contains - </a:t>
            </a:r>
            <a:endParaRPr sz="3000" dirty="0"/>
          </a:p>
          <a:p>
            <a:pPr marL="457200" lvl="0" indent="-419100" algn="l" rtl="0">
              <a:lnSpc>
                <a:spcPct val="100000"/>
              </a:lnSpc>
              <a:spcBef>
                <a:spcPts val="640"/>
              </a:spcBef>
              <a:spcAft>
                <a:spcPts val="0"/>
              </a:spcAft>
              <a:buSzPts val="3000"/>
              <a:buChar char="•"/>
            </a:pPr>
            <a:r>
              <a:rPr lang="en-IN" sz="3000" dirty="0"/>
              <a:t>A powerful N-dimensional array object - </a:t>
            </a:r>
            <a:r>
              <a:rPr lang="en-IN" sz="3000" dirty="0" err="1"/>
              <a:t>ndarray</a:t>
            </a:r>
            <a:r>
              <a:rPr lang="en-IN" sz="3000" dirty="0"/>
              <a:t> </a:t>
            </a:r>
            <a:endParaRPr sz="3000" dirty="0"/>
          </a:p>
          <a:p>
            <a:pPr marL="457200" lvl="0" indent="-419100" algn="l" rtl="0">
              <a:lnSpc>
                <a:spcPct val="100000"/>
              </a:lnSpc>
              <a:spcBef>
                <a:spcPts val="0"/>
              </a:spcBef>
              <a:spcAft>
                <a:spcPts val="0"/>
              </a:spcAft>
              <a:buSzPts val="3000"/>
              <a:buChar char="•"/>
            </a:pPr>
            <a:r>
              <a:rPr lang="en-IN" sz="3000" dirty="0"/>
              <a:t>Sophisticated (broadcasting) functions</a:t>
            </a:r>
          </a:p>
          <a:p>
            <a:pPr marL="38100" lvl="0" indent="0" algn="l" rtl="0">
              <a:lnSpc>
                <a:spcPct val="100000"/>
              </a:lnSpc>
              <a:spcBef>
                <a:spcPts val="0"/>
              </a:spcBef>
              <a:spcAft>
                <a:spcPts val="0"/>
              </a:spcAft>
              <a:buSzPts val="3000"/>
              <a:buNone/>
            </a:pPr>
            <a:r>
              <a:rPr lang="en-IN" sz="2000" dirty="0"/>
              <a:t>       check out general broadcasting rules @     </a:t>
            </a:r>
          </a:p>
          <a:p>
            <a:pPr marL="38100" lvl="0" indent="0" algn="l" rtl="0">
              <a:lnSpc>
                <a:spcPct val="100000"/>
              </a:lnSpc>
              <a:spcBef>
                <a:spcPts val="0"/>
              </a:spcBef>
              <a:spcAft>
                <a:spcPts val="0"/>
              </a:spcAft>
              <a:buSzPts val="3000"/>
              <a:buNone/>
            </a:pPr>
            <a:r>
              <a:rPr lang="en-IN" sz="2000" dirty="0"/>
              <a:t>      </a:t>
            </a:r>
            <a:r>
              <a:rPr lang="en-IN" sz="2000" dirty="0">
                <a:hlinkClick r:id="rId3"/>
              </a:rPr>
              <a:t>https://numpy.org/doc/stable/user/basics.broadcasting.html</a:t>
            </a:r>
            <a:endParaRPr lang="en-IN" sz="2000" dirty="0"/>
          </a:p>
          <a:p>
            <a:pPr marL="495300" indent="-457200">
              <a:spcBef>
                <a:spcPts val="0"/>
              </a:spcBef>
              <a:buSzPts val="3000"/>
            </a:pPr>
            <a:r>
              <a:rPr lang="en-IN" sz="3000" dirty="0"/>
              <a:t>Useful linear algebra, Fourier transform, and random number capabilities etc.</a:t>
            </a:r>
            <a:endParaRPr sz="3000" dirty="0"/>
          </a:p>
          <a:p>
            <a:pPr marL="0" lvl="0" indent="0" algn="l" rtl="0">
              <a:lnSpc>
                <a:spcPct val="100000"/>
              </a:lnSpc>
              <a:spcBef>
                <a:spcPts val="640"/>
              </a:spcBef>
              <a:spcAft>
                <a:spcPts val="0"/>
              </a:spcAft>
              <a:buSzPts val="3200"/>
              <a:buNone/>
            </a:pPr>
            <a:endParaRPr lang="en-IN" sz="3000" dirty="0"/>
          </a:p>
          <a:p>
            <a:pPr marL="0" lvl="0" indent="0" algn="l" rtl="0">
              <a:lnSpc>
                <a:spcPct val="100000"/>
              </a:lnSpc>
              <a:spcBef>
                <a:spcPts val="640"/>
              </a:spcBef>
              <a:spcAft>
                <a:spcPts val="0"/>
              </a:spcAft>
              <a:buSzPts val="3200"/>
              <a:buNone/>
            </a:pPr>
            <a:r>
              <a:rPr lang="en-IN" sz="1400" dirty="0"/>
              <a:t>Refer - </a:t>
            </a:r>
            <a:r>
              <a:rPr lang="en-IN" sz="1400" dirty="0">
                <a:hlinkClick r:id="rId4"/>
              </a:rPr>
              <a:t>http://www.numpy.org/</a:t>
            </a:r>
            <a:endParaRPr lang="en-IN" sz="1400" dirty="0"/>
          </a:p>
          <a:p>
            <a:pPr marL="0" lvl="0" indent="0" algn="l" rtl="0">
              <a:lnSpc>
                <a:spcPct val="100000"/>
              </a:lnSpc>
              <a:spcBef>
                <a:spcPts val="640"/>
              </a:spcBef>
              <a:spcAft>
                <a:spcPts val="0"/>
              </a:spcAft>
              <a:buSzPts val="3200"/>
              <a:buNone/>
            </a:pPr>
            <a:r>
              <a:rPr lang="en-IN" sz="1400" dirty="0"/>
              <a:t>Advanced Math Function Library - </a:t>
            </a:r>
            <a:r>
              <a:rPr lang="en-IN" sz="1400" dirty="0">
                <a:hlinkClick r:id="rId5"/>
              </a:rPr>
              <a:t>https://docs.scipy.org/doc/numpy-1.13.0/reference/routines.math.html#trigonometric-functions</a:t>
            </a:r>
            <a:endParaRPr lang="en-IN" sz="1400" dirty="0"/>
          </a:p>
          <a:p>
            <a:pPr marL="0" lvl="0" indent="0" algn="l" rtl="0">
              <a:lnSpc>
                <a:spcPct val="100000"/>
              </a:lnSpc>
              <a:spcBef>
                <a:spcPts val="640"/>
              </a:spcBef>
              <a:spcAft>
                <a:spcPts val="0"/>
              </a:spcAft>
              <a:buSzPts val="3200"/>
              <a:buNone/>
            </a:pPr>
            <a:endParaRPr sz="1400" dirty="0"/>
          </a:p>
        </p:txBody>
      </p:sp>
      <p:sp>
        <p:nvSpPr>
          <p:cNvPr id="150" name="Google Shape;150;p14"/>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1400"/>
              <a:buFont typeface="Candara"/>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993F25-FA34-41B7-83CA-C03A9E737A15}"/>
              </a:ext>
            </a:extLst>
          </p:cNvPr>
          <p:cNvSpPr>
            <a:spLocks noGrp="1"/>
          </p:cNvSpPr>
          <p:nvPr>
            <p:ph type="body" idx="1"/>
          </p:nvPr>
        </p:nvSpPr>
        <p:spPr>
          <a:xfrm>
            <a:off x="531127" y="264559"/>
            <a:ext cx="11261100" cy="1206570"/>
          </a:xfrm>
        </p:spPr>
        <p:txBody>
          <a:bodyPr/>
          <a:lstStyle/>
          <a:p>
            <a:pPr marL="25400" indent="0">
              <a:buNone/>
            </a:pPr>
            <a:r>
              <a:rPr lang="en-US" b="1" dirty="0" err="1">
                <a:solidFill>
                  <a:srgbClr val="002060"/>
                </a:solidFill>
              </a:rPr>
              <a:t>Numpy</a:t>
            </a:r>
            <a:r>
              <a:rPr lang="en-US" dirty="0"/>
              <a:t>-  N-d arrays, adv. Math functions </a:t>
            </a:r>
          </a:p>
          <a:p>
            <a:pPr marL="25400" indent="0">
              <a:buNone/>
            </a:pPr>
            <a:r>
              <a:rPr lang="en-US" dirty="0"/>
              <a:t>and operations</a:t>
            </a:r>
            <a:endParaRPr lang="en-IN" dirty="0"/>
          </a:p>
        </p:txBody>
      </p:sp>
      <p:grpSp>
        <p:nvGrpSpPr>
          <p:cNvPr id="30" name="Group 29">
            <a:extLst>
              <a:ext uri="{FF2B5EF4-FFF2-40B4-BE49-F238E27FC236}">
                <a16:creationId xmlns:a16="http://schemas.microsoft.com/office/drawing/2014/main" id="{995DB5A4-26FA-4BFF-A920-0C158260761A}"/>
              </a:ext>
            </a:extLst>
          </p:cNvPr>
          <p:cNvGrpSpPr/>
          <p:nvPr/>
        </p:nvGrpSpPr>
        <p:grpSpPr>
          <a:xfrm>
            <a:off x="516082" y="2333104"/>
            <a:ext cx="3153188" cy="1069029"/>
            <a:chOff x="516082" y="2333104"/>
            <a:chExt cx="3153188" cy="1069029"/>
          </a:xfrm>
        </p:grpSpPr>
        <p:sp>
          <p:nvSpPr>
            <p:cNvPr id="4" name="TextBox 3">
              <a:extLst>
                <a:ext uri="{FF2B5EF4-FFF2-40B4-BE49-F238E27FC236}">
                  <a16:creationId xmlns:a16="http://schemas.microsoft.com/office/drawing/2014/main" id="{6B3B7FDE-CD9C-4D4E-9790-F5FCDBEEBFBA}"/>
                </a:ext>
              </a:extLst>
            </p:cNvPr>
            <p:cNvSpPr txBox="1"/>
            <p:nvPr/>
          </p:nvSpPr>
          <p:spPr>
            <a:xfrm>
              <a:off x="674539" y="2563408"/>
              <a:ext cx="29947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000000"/>
                  </a:solidFill>
                  <a:effectLst/>
                  <a:uLnTx/>
                  <a:uFillTx/>
                  <a:latin typeface="Candara"/>
                  <a:cs typeface="Arial"/>
                  <a:sym typeface="Arial"/>
                </a:rPr>
                <a:t>[</a:t>
              </a:r>
              <a:r>
                <a:rPr kumimoji="0" lang="en-US" sz="20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65.  80.  73</a:t>
              </a:r>
              <a:r>
                <a:rPr kumimoji="0" lang="en-US" sz="2000" b="0" i="0" u="none" strike="noStrike" kern="0" cap="none" spc="0" normalizeH="0" baseline="0" noProof="0" dirty="0">
                  <a:ln>
                    <a:noFill/>
                  </a:ln>
                  <a:solidFill>
                    <a:srgbClr val="000000"/>
                  </a:solidFill>
                  <a:effectLst/>
                  <a:uLnTx/>
                  <a:uFillTx/>
                  <a:latin typeface="Bodoni MT" panose="02070603080606020203" pitchFamily="18" charset="0"/>
                  <a:cs typeface="Arial"/>
                  <a:sym typeface="Candara"/>
                </a:rPr>
                <a:t>.  </a:t>
              </a:r>
              <a:r>
                <a:rPr kumimoji="0" lang="en-US" sz="20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56.  36.  77.</a:t>
              </a:r>
              <a:r>
                <a:rPr kumimoji="0" lang="en-US" sz="2800" b="0" i="0" u="none" strike="noStrike" kern="0" cap="none" spc="0" normalizeH="0" baseline="0" noProof="0" dirty="0">
                  <a:ln>
                    <a:noFill/>
                  </a:ln>
                  <a:solidFill>
                    <a:srgbClr val="000000"/>
                  </a:solidFill>
                  <a:effectLst/>
                  <a:uLnTx/>
                  <a:uFillTx/>
                  <a:latin typeface="Candara"/>
                  <a:cs typeface="Arial"/>
                  <a:sym typeface="Arial"/>
                </a:rPr>
                <a:t>]</a:t>
              </a:r>
              <a:endParaRPr kumimoji="0" lang="en-IN" sz="3200" b="0" i="0" u="none" strike="noStrike" kern="0" cap="none" spc="0" normalizeH="0" baseline="0" noProof="0" dirty="0">
                <a:ln>
                  <a:noFill/>
                </a:ln>
                <a:solidFill>
                  <a:srgbClr val="000000"/>
                </a:solidFill>
                <a:effectLst/>
                <a:uLnTx/>
                <a:uFillTx/>
                <a:latin typeface="Candara"/>
                <a:cs typeface="Arial"/>
                <a:sym typeface="Arial"/>
              </a:endParaRPr>
            </a:p>
          </p:txBody>
        </p:sp>
        <p:sp>
          <p:nvSpPr>
            <p:cNvPr id="17" name="TextBox 16">
              <a:extLst>
                <a:ext uri="{FF2B5EF4-FFF2-40B4-BE49-F238E27FC236}">
                  <a16:creationId xmlns:a16="http://schemas.microsoft.com/office/drawing/2014/main" id="{7C759BFA-063A-4B24-98E5-C89734D03084}"/>
                </a:ext>
              </a:extLst>
            </p:cNvPr>
            <p:cNvSpPr txBox="1"/>
            <p:nvPr/>
          </p:nvSpPr>
          <p:spPr>
            <a:xfrm>
              <a:off x="1533521" y="2333104"/>
              <a:ext cx="9028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rPr>
                <a:t>Vector</a:t>
              </a:r>
              <a:endParaRPr kumimoji="0" lang="en-IN"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endParaRPr>
            </a:p>
          </p:txBody>
        </p:sp>
        <p:sp>
          <p:nvSpPr>
            <p:cNvPr id="24" name="TextBox 23">
              <a:extLst>
                <a:ext uri="{FF2B5EF4-FFF2-40B4-BE49-F238E27FC236}">
                  <a16:creationId xmlns:a16="http://schemas.microsoft.com/office/drawing/2014/main" id="{B03727A0-C4B8-4CA5-8C47-430863E4ADA7}"/>
                </a:ext>
              </a:extLst>
            </p:cNvPr>
            <p:cNvSpPr txBox="1"/>
            <p:nvPr/>
          </p:nvSpPr>
          <p:spPr>
            <a:xfrm>
              <a:off x="516082" y="3094356"/>
              <a:ext cx="5918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(1x6)</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27" name="Group 26">
            <a:extLst>
              <a:ext uri="{FF2B5EF4-FFF2-40B4-BE49-F238E27FC236}">
                <a16:creationId xmlns:a16="http://schemas.microsoft.com/office/drawing/2014/main" id="{F301D32B-4029-4225-BB58-DE6765412774}"/>
              </a:ext>
            </a:extLst>
          </p:cNvPr>
          <p:cNvGrpSpPr/>
          <p:nvPr/>
        </p:nvGrpSpPr>
        <p:grpSpPr>
          <a:xfrm>
            <a:off x="4603904" y="2714344"/>
            <a:ext cx="2984191" cy="2801656"/>
            <a:chOff x="4025436" y="1690568"/>
            <a:chExt cx="2984191" cy="2801656"/>
          </a:xfrm>
        </p:grpSpPr>
        <p:grpSp>
          <p:nvGrpSpPr>
            <p:cNvPr id="14" name="Group 13">
              <a:extLst>
                <a:ext uri="{FF2B5EF4-FFF2-40B4-BE49-F238E27FC236}">
                  <a16:creationId xmlns:a16="http://schemas.microsoft.com/office/drawing/2014/main" id="{11B63537-AC89-4A62-8872-B5DB1C853D85}"/>
                </a:ext>
              </a:extLst>
            </p:cNvPr>
            <p:cNvGrpSpPr/>
            <p:nvPr/>
          </p:nvGrpSpPr>
          <p:grpSpPr>
            <a:xfrm>
              <a:off x="4280126" y="2219383"/>
              <a:ext cx="2729501" cy="1913888"/>
              <a:chOff x="4157203" y="2034540"/>
              <a:chExt cx="2729501" cy="1913888"/>
            </a:xfrm>
          </p:grpSpPr>
          <p:sp>
            <p:nvSpPr>
              <p:cNvPr id="5" name="Left Bracket 4">
                <a:extLst>
                  <a:ext uri="{FF2B5EF4-FFF2-40B4-BE49-F238E27FC236}">
                    <a16:creationId xmlns:a16="http://schemas.microsoft.com/office/drawing/2014/main" id="{74FFCF93-5084-4ED5-88C2-FBDD02514A17}"/>
                  </a:ext>
                </a:extLst>
              </p:cNvPr>
              <p:cNvSpPr/>
              <p:nvPr/>
            </p:nvSpPr>
            <p:spPr>
              <a:xfrm>
                <a:off x="4173938" y="2501684"/>
                <a:ext cx="122869" cy="1444986"/>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D925E6CD-239A-449C-8552-1BE71F498858}"/>
                  </a:ext>
                </a:extLst>
              </p:cNvPr>
              <p:cNvSpPr txBox="1"/>
              <p:nvPr/>
            </p:nvSpPr>
            <p:spPr>
              <a:xfrm>
                <a:off x="4231810" y="2483929"/>
                <a:ext cx="26548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56.  72.  81.  55.  49.  68.   </a:t>
                </a:r>
                <a:endParaRPr kumimoji="0" lang="en-IN"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endParaRPr>
              </a:p>
            </p:txBody>
          </p:sp>
          <p:sp>
            <p:nvSpPr>
              <p:cNvPr id="7" name="TextBox 6">
                <a:extLst>
                  <a:ext uri="{FF2B5EF4-FFF2-40B4-BE49-F238E27FC236}">
                    <a16:creationId xmlns:a16="http://schemas.microsoft.com/office/drawing/2014/main" id="{2796DE19-5905-4AF3-AFD9-4411CB06B332}"/>
                  </a:ext>
                </a:extLst>
              </p:cNvPr>
              <p:cNvSpPr txBox="1"/>
              <p:nvPr/>
            </p:nvSpPr>
            <p:spPr>
              <a:xfrm>
                <a:off x="4231810" y="2849799"/>
                <a:ext cx="26548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45.  67.  77.  66.  55.  71.   </a:t>
                </a:r>
                <a:endParaRPr kumimoji="0" lang="en-IN"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endParaRPr>
              </a:p>
            </p:txBody>
          </p:sp>
          <p:sp>
            <p:nvSpPr>
              <p:cNvPr id="8" name="TextBox 7">
                <a:extLst>
                  <a:ext uri="{FF2B5EF4-FFF2-40B4-BE49-F238E27FC236}">
                    <a16:creationId xmlns:a16="http://schemas.microsoft.com/office/drawing/2014/main" id="{1A776F07-A3F5-416E-8BD5-7F2E9B8C12CE}"/>
                  </a:ext>
                </a:extLst>
              </p:cNvPr>
              <p:cNvSpPr txBox="1"/>
              <p:nvPr/>
            </p:nvSpPr>
            <p:spPr>
              <a:xfrm>
                <a:off x="4231810" y="3215669"/>
                <a:ext cx="26548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75.  81.  87.  69.  79.  91.   </a:t>
                </a:r>
                <a:endParaRPr kumimoji="0" lang="en-IN"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endParaRPr>
              </a:p>
            </p:txBody>
          </p:sp>
          <p:sp>
            <p:nvSpPr>
              <p:cNvPr id="9" name="TextBox 8">
                <a:extLst>
                  <a:ext uri="{FF2B5EF4-FFF2-40B4-BE49-F238E27FC236}">
                    <a16:creationId xmlns:a16="http://schemas.microsoft.com/office/drawing/2014/main" id="{CCBE1F39-6550-412F-B49F-2730DA049A82}"/>
                  </a:ext>
                </a:extLst>
              </p:cNvPr>
              <p:cNvSpPr txBox="1"/>
              <p:nvPr/>
            </p:nvSpPr>
            <p:spPr>
              <a:xfrm>
                <a:off x="4231810" y="3579096"/>
                <a:ext cx="26548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rPr>
                  <a:t>52.  61.  57.  49.  41.  68.   </a:t>
                </a:r>
                <a:endParaRPr kumimoji="0" lang="en-IN" sz="1800" b="0" i="0" u="none" strike="noStrike" kern="0" cap="none" spc="0" normalizeH="0" baseline="0" noProof="0" dirty="0">
                  <a:ln>
                    <a:noFill/>
                  </a:ln>
                  <a:solidFill>
                    <a:srgbClr val="000000"/>
                  </a:solidFill>
                  <a:effectLst/>
                  <a:uLnTx/>
                  <a:uFillTx/>
                  <a:latin typeface="Bodoni MT" panose="02070603080606020203" pitchFamily="18" charset="0"/>
                  <a:cs typeface="Arial"/>
                  <a:sym typeface="Arial"/>
                </a:endParaRPr>
              </a:p>
            </p:txBody>
          </p:sp>
          <p:sp>
            <p:nvSpPr>
              <p:cNvPr id="10" name="Left Bracket 9">
                <a:extLst>
                  <a:ext uri="{FF2B5EF4-FFF2-40B4-BE49-F238E27FC236}">
                    <a16:creationId xmlns:a16="http://schemas.microsoft.com/office/drawing/2014/main" id="{53A21734-B2D5-49A8-9FC8-24DA599F9080}"/>
                  </a:ext>
                </a:extLst>
              </p:cNvPr>
              <p:cNvSpPr/>
              <p:nvPr/>
            </p:nvSpPr>
            <p:spPr>
              <a:xfrm rot="10800000">
                <a:off x="6610847" y="2501684"/>
                <a:ext cx="122869" cy="1444986"/>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2" name="TextBox 11">
                <a:extLst>
                  <a:ext uri="{FF2B5EF4-FFF2-40B4-BE49-F238E27FC236}">
                    <a16:creationId xmlns:a16="http://schemas.microsoft.com/office/drawing/2014/main" id="{B6AB9C31-F869-44EA-897D-2FF067176567}"/>
                  </a:ext>
                </a:extLst>
              </p:cNvPr>
              <p:cNvSpPr txBox="1"/>
              <p:nvPr/>
            </p:nvSpPr>
            <p:spPr>
              <a:xfrm>
                <a:off x="4157203" y="2034540"/>
                <a:ext cx="2669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C00000"/>
                    </a:solidFill>
                    <a:effectLst/>
                    <a:uLnTx/>
                    <a:uFillTx/>
                    <a:latin typeface="Bodoni MT" panose="02070603080606020203" pitchFamily="18" charset="0"/>
                    <a:cs typeface="Arial"/>
                    <a:sym typeface="Arial"/>
                  </a:rPr>
                  <a:t>  G    H    S    SS    E    M   </a:t>
                </a:r>
                <a:endParaRPr kumimoji="0" lang="en-IN" sz="1800" b="0" i="0" u="none" strike="noStrike" kern="0" cap="none" spc="0" normalizeH="0" baseline="0" noProof="0" dirty="0">
                  <a:ln>
                    <a:noFill/>
                  </a:ln>
                  <a:solidFill>
                    <a:srgbClr val="C00000"/>
                  </a:solidFill>
                  <a:effectLst/>
                  <a:uLnTx/>
                  <a:uFillTx/>
                  <a:latin typeface="Bodoni MT" panose="02070603080606020203" pitchFamily="18" charset="0"/>
                  <a:cs typeface="Arial"/>
                  <a:sym typeface="Arial"/>
                </a:endParaRPr>
              </a:p>
            </p:txBody>
          </p:sp>
        </p:grpSp>
        <p:sp>
          <p:nvSpPr>
            <p:cNvPr id="18" name="TextBox 17">
              <a:extLst>
                <a:ext uri="{FF2B5EF4-FFF2-40B4-BE49-F238E27FC236}">
                  <a16:creationId xmlns:a16="http://schemas.microsoft.com/office/drawing/2014/main" id="{4572D688-93D5-41B4-B8EB-AB78247EA793}"/>
                </a:ext>
              </a:extLst>
            </p:cNvPr>
            <p:cNvSpPr txBox="1"/>
            <p:nvPr/>
          </p:nvSpPr>
          <p:spPr>
            <a:xfrm>
              <a:off x="5135515" y="1690568"/>
              <a:ext cx="8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rPr>
                <a:t>Matrix</a:t>
              </a:r>
              <a:endParaRPr kumimoji="0" lang="en-IN"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endParaRPr>
            </a:p>
          </p:txBody>
        </p:sp>
        <p:sp>
          <p:nvSpPr>
            <p:cNvPr id="25" name="TextBox 24">
              <a:extLst>
                <a:ext uri="{FF2B5EF4-FFF2-40B4-BE49-F238E27FC236}">
                  <a16:creationId xmlns:a16="http://schemas.microsoft.com/office/drawing/2014/main" id="{39ABE2F8-0755-4C88-A27D-D0577B1794E2}"/>
                </a:ext>
              </a:extLst>
            </p:cNvPr>
            <p:cNvSpPr txBox="1"/>
            <p:nvPr/>
          </p:nvSpPr>
          <p:spPr>
            <a:xfrm>
              <a:off x="4025436" y="4184447"/>
              <a:ext cx="5918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(4x6)</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32" name="Group 31">
            <a:extLst>
              <a:ext uri="{FF2B5EF4-FFF2-40B4-BE49-F238E27FC236}">
                <a16:creationId xmlns:a16="http://schemas.microsoft.com/office/drawing/2014/main" id="{74F5C40C-BDEC-4575-8770-12034A2608AF}"/>
              </a:ext>
            </a:extLst>
          </p:cNvPr>
          <p:cNvGrpSpPr/>
          <p:nvPr/>
        </p:nvGrpSpPr>
        <p:grpSpPr>
          <a:xfrm>
            <a:off x="7834970" y="2183468"/>
            <a:ext cx="3782953" cy="4487878"/>
            <a:chOff x="7834970" y="2183468"/>
            <a:chExt cx="3782953" cy="4487878"/>
          </a:xfrm>
        </p:grpSpPr>
        <p:grpSp>
          <p:nvGrpSpPr>
            <p:cNvPr id="31" name="Group 30">
              <a:extLst>
                <a:ext uri="{FF2B5EF4-FFF2-40B4-BE49-F238E27FC236}">
                  <a16:creationId xmlns:a16="http://schemas.microsoft.com/office/drawing/2014/main" id="{15A69141-68FC-43D6-BA5F-91AA70E99D84}"/>
                </a:ext>
              </a:extLst>
            </p:cNvPr>
            <p:cNvGrpSpPr/>
            <p:nvPr/>
          </p:nvGrpSpPr>
          <p:grpSpPr>
            <a:xfrm>
              <a:off x="7834970" y="2183468"/>
              <a:ext cx="3782953" cy="4487878"/>
              <a:chOff x="7834970" y="2183468"/>
              <a:chExt cx="3782953" cy="4487878"/>
            </a:xfrm>
          </p:grpSpPr>
          <p:pic>
            <p:nvPicPr>
              <p:cNvPr id="11" name="Picture 10">
                <a:extLst>
                  <a:ext uri="{FF2B5EF4-FFF2-40B4-BE49-F238E27FC236}">
                    <a16:creationId xmlns:a16="http://schemas.microsoft.com/office/drawing/2014/main" id="{7C5B993F-3E96-4DF5-BD9D-A6DA4D319D1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34970" y="2893674"/>
                <a:ext cx="3782953" cy="3777672"/>
              </a:xfrm>
              <a:prstGeom prst="rect">
                <a:avLst/>
              </a:prstGeom>
            </p:spPr>
          </p:pic>
          <p:sp>
            <p:nvSpPr>
              <p:cNvPr id="19" name="TextBox 18">
                <a:extLst>
                  <a:ext uri="{FF2B5EF4-FFF2-40B4-BE49-F238E27FC236}">
                    <a16:creationId xmlns:a16="http://schemas.microsoft.com/office/drawing/2014/main" id="{51C7737B-E28F-4326-A5E1-4623DE2C3CD9}"/>
                  </a:ext>
                </a:extLst>
              </p:cNvPr>
              <p:cNvSpPr txBox="1"/>
              <p:nvPr/>
            </p:nvSpPr>
            <p:spPr>
              <a:xfrm>
                <a:off x="9988323" y="6174264"/>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rPr>
                  <a:t>Tensor</a:t>
                </a:r>
                <a:endParaRPr kumimoji="0" lang="en-IN" sz="1800" b="1" i="0" u="none" strike="noStrike" kern="0" cap="none" spc="0" normalizeH="0" baseline="0" noProof="0" dirty="0">
                  <a:ln>
                    <a:noFill/>
                  </a:ln>
                  <a:solidFill>
                    <a:srgbClr val="F79646">
                      <a:lumMod val="75000"/>
                    </a:srgbClr>
                  </a:solidFill>
                  <a:effectLst>
                    <a:outerShdw blurRad="38100" dist="38100" dir="2700000" algn="tl">
                      <a:srgbClr val="000000">
                        <a:alpha val="43137"/>
                      </a:srgbClr>
                    </a:outerShdw>
                  </a:effectLst>
                  <a:uLnTx/>
                  <a:uFillTx/>
                  <a:latin typeface="Arial"/>
                  <a:cs typeface="Arial"/>
                  <a:sym typeface="Arial"/>
                </a:endParaRPr>
              </a:p>
            </p:txBody>
          </p:sp>
          <p:sp>
            <p:nvSpPr>
              <p:cNvPr id="26" name="TextBox 25">
                <a:extLst>
                  <a:ext uri="{FF2B5EF4-FFF2-40B4-BE49-F238E27FC236}">
                    <a16:creationId xmlns:a16="http://schemas.microsoft.com/office/drawing/2014/main" id="{FF5C1577-77D9-401C-8632-621C43D7D899}"/>
                  </a:ext>
                </a:extLst>
              </p:cNvPr>
              <p:cNvSpPr txBox="1"/>
              <p:nvPr/>
            </p:nvSpPr>
            <p:spPr>
              <a:xfrm>
                <a:off x="8166564" y="2183468"/>
                <a:ext cx="311976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ndara"/>
                    <a:cs typeface="Arial"/>
                    <a:sym typeface="Candara"/>
                  </a:rPr>
                  <a:t>Color Images are represented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ndara"/>
                    <a:cs typeface="Arial"/>
                    <a:sym typeface="Candara"/>
                  </a:rPr>
                  <a:t>as 3D Tensors</a:t>
                </a:r>
                <a:endParaRPr kumimoji="0" lang="en-IN" sz="1800" b="0" i="0" u="none" strike="noStrike" kern="0" cap="none" spc="0" normalizeH="0" baseline="0" noProof="0" dirty="0">
                  <a:ln>
                    <a:noFill/>
                  </a:ln>
                  <a:solidFill>
                    <a:srgbClr val="000000"/>
                  </a:solidFill>
                  <a:effectLst/>
                  <a:uLnTx/>
                  <a:uFillTx/>
                  <a:latin typeface="Candara"/>
                  <a:cs typeface="Arial"/>
                  <a:sym typeface="Candara"/>
                </a:endParaRPr>
              </a:p>
            </p:txBody>
          </p:sp>
        </p:grpSp>
        <p:sp>
          <p:nvSpPr>
            <p:cNvPr id="29" name="TextBox 28">
              <a:extLst>
                <a:ext uri="{FF2B5EF4-FFF2-40B4-BE49-F238E27FC236}">
                  <a16:creationId xmlns:a16="http://schemas.microsoft.com/office/drawing/2014/main" id="{8B6B01B0-5FDD-4B26-BCCF-AA9E416E9133}"/>
                </a:ext>
              </a:extLst>
            </p:cNvPr>
            <p:cNvSpPr txBox="1"/>
            <p:nvPr/>
          </p:nvSpPr>
          <p:spPr>
            <a:xfrm>
              <a:off x="10556019" y="4371473"/>
              <a:ext cx="9797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(28x28x3)</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35" name="Group 34">
            <a:extLst>
              <a:ext uri="{FF2B5EF4-FFF2-40B4-BE49-F238E27FC236}">
                <a16:creationId xmlns:a16="http://schemas.microsoft.com/office/drawing/2014/main" id="{6DE19BDA-6C1C-4389-9227-244B76547678}"/>
              </a:ext>
            </a:extLst>
          </p:cNvPr>
          <p:cNvGrpSpPr/>
          <p:nvPr/>
        </p:nvGrpSpPr>
        <p:grpSpPr>
          <a:xfrm>
            <a:off x="913296" y="3525152"/>
            <a:ext cx="5662127" cy="3188449"/>
            <a:chOff x="913296" y="3525152"/>
            <a:chExt cx="5662127" cy="3188449"/>
          </a:xfrm>
        </p:grpSpPr>
        <p:sp>
          <p:nvSpPr>
            <p:cNvPr id="28" name="TextBox 27">
              <a:extLst>
                <a:ext uri="{FF2B5EF4-FFF2-40B4-BE49-F238E27FC236}">
                  <a16:creationId xmlns:a16="http://schemas.microsoft.com/office/drawing/2014/main" id="{CE0A393C-E3D4-49FB-9A65-3086B647FB7A}"/>
                </a:ext>
              </a:extLst>
            </p:cNvPr>
            <p:cNvSpPr txBox="1"/>
            <p:nvPr/>
          </p:nvSpPr>
          <p:spPr>
            <a:xfrm>
              <a:off x="913296" y="6344269"/>
              <a:ext cx="56621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Math operations: Linear Algebra, Fourier Transform </a:t>
              </a:r>
              <a:r>
                <a:rPr kumimoji="0" lang="en-US" sz="1800" b="1"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etc</a:t>
              </a:r>
              <a:endParaRPr kumimoji="0" lang="en-IN" sz="18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grpSp>
          <p:nvGrpSpPr>
            <p:cNvPr id="34" name="Group 33">
              <a:extLst>
                <a:ext uri="{FF2B5EF4-FFF2-40B4-BE49-F238E27FC236}">
                  <a16:creationId xmlns:a16="http://schemas.microsoft.com/office/drawing/2014/main" id="{2F5D724C-B72D-4B2A-A176-40F309506282}"/>
                </a:ext>
              </a:extLst>
            </p:cNvPr>
            <p:cNvGrpSpPr/>
            <p:nvPr/>
          </p:nvGrpSpPr>
          <p:grpSpPr>
            <a:xfrm>
              <a:off x="961088" y="3525152"/>
              <a:ext cx="3133693" cy="2683865"/>
              <a:chOff x="1403529" y="3282920"/>
              <a:chExt cx="3133693" cy="2683865"/>
            </a:xfrm>
          </p:grpSpPr>
          <p:grpSp>
            <p:nvGrpSpPr>
              <p:cNvPr id="23" name="Group 22">
                <a:extLst>
                  <a:ext uri="{FF2B5EF4-FFF2-40B4-BE49-F238E27FC236}">
                    <a16:creationId xmlns:a16="http://schemas.microsoft.com/office/drawing/2014/main" id="{C5A80B08-ED51-4FFC-874F-77D2C87E62D3}"/>
                  </a:ext>
                </a:extLst>
              </p:cNvPr>
              <p:cNvGrpSpPr/>
              <p:nvPr/>
            </p:nvGrpSpPr>
            <p:grpSpPr>
              <a:xfrm>
                <a:off x="1504194" y="3644806"/>
                <a:ext cx="3033028" cy="2321979"/>
                <a:chOff x="666295" y="3783364"/>
                <a:chExt cx="3033028" cy="2321979"/>
              </a:xfrm>
            </p:grpSpPr>
            <p:sp>
              <p:nvSpPr>
                <p:cNvPr id="21" name="TextBox 20">
                  <a:extLst>
                    <a:ext uri="{FF2B5EF4-FFF2-40B4-BE49-F238E27FC236}">
                      <a16:creationId xmlns:a16="http://schemas.microsoft.com/office/drawing/2014/main" id="{F0E16E7E-B7E3-4C51-8B17-B98DEDD0AAD3}"/>
                    </a:ext>
                  </a:extLst>
                </p:cNvPr>
                <p:cNvSpPr txBox="1"/>
                <p:nvPr/>
              </p:nvSpPr>
              <p:spPr>
                <a:xfrm>
                  <a:off x="704592" y="3783364"/>
                  <a:ext cx="2994731" cy="2308324"/>
                </a:xfrm>
                <a:prstGeom prst="rect">
                  <a:avLst/>
                </a:prstGeom>
                <a:noFill/>
                <a:ln>
                  <a:noFill/>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np.array</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np.stack</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np.random.randn</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np.arrange</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np.linspace</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np.ones</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np.zeros</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np.eye</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np.sin</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np.log10,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np.floor</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np.dot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np.load</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np.save</a:t>
                  </a:r>
                  <a:r>
                    <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 </a:t>
                  </a:r>
                  <a:r>
                    <a:rPr kumimoji="0" lang="en-IN" sz="1800" b="0" i="0" u="none" strike="noStrike" kern="0" cap="none" spc="0" normalizeH="0" baseline="0" noProof="0" dirty="0" err="1">
                      <a:ln>
                        <a:noFill/>
                      </a:ln>
                      <a:solidFill>
                        <a:srgbClr val="000000"/>
                      </a:solidFill>
                      <a:effectLst/>
                      <a:uLnTx/>
                      <a:uFillTx/>
                      <a:latin typeface="Candara" panose="020E0502030303020204" pitchFamily="34" charset="0"/>
                      <a:cs typeface="Arial"/>
                      <a:sym typeface="Arial"/>
                    </a:rPr>
                    <a:t>np.savez</a:t>
                  </a:r>
                  <a:endParaRPr kumimoji="0" lang="en-IN" sz="18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sp>
              <p:nvSpPr>
                <p:cNvPr id="22" name="Rectangle 21">
                  <a:extLst>
                    <a:ext uri="{FF2B5EF4-FFF2-40B4-BE49-F238E27FC236}">
                      <a16:creationId xmlns:a16="http://schemas.microsoft.com/office/drawing/2014/main" id="{30EA9B79-8913-4089-9C2F-C382B8AF72B8}"/>
                    </a:ext>
                  </a:extLst>
                </p:cNvPr>
                <p:cNvSpPr/>
                <p:nvPr/>
              </p:nvSpPr>
              <p:spPr>
                <a:xfrm>
                  <a:off x="666295" y="3826625"/>
                  <a:ext cx="2994731" cy="2278718"/>
                </a:xfrm>
                <a:prstGeom prst="rect">
                  <a:avLst/>
                </a:prstGeom>
                <a:noFill/>
                <a:ln>
                  <a:solidFill>
                    <a:schemeClr val="bg1">
                      <a:lumMod val="75000"/>
                    </a:schemeClr>
                  </a:solidFill>
                </a:ln>
                <a:effectLst>
                  <a:outerShdw blurRad="50800" dist="38100" dir="13500000" algn="b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3" name="TextBox 32">
                <a:extLst>
                  <a:ext uri="{FF2B5EF4-FFF2-40B4-BE49-F238E27FC236}">
                    <a16:creationId xmlns:a16="http://schemas.microsoft.com/office/drawing/2014/main" id="{FC25C950-7CC2-412F-B07A-CBD07DB05C86}"/>
                  </a:ext>
                </a:extLst>
              </p:cNvPr>
              <p:cNvSpPr txBox="1"/>
              <p:nvPr/>
            </p:nvSpPr>
            <p:spPr>
              <a:xfrm>
                <a:off x="1403529" y="3282920"/>
                <a:ext cx="1144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Functions</a:t>
                </a:r>
                <a:endParaRPr kumimoji="0" lang="en-IN" sz="18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grpSp>
      </p:grpSp>
    </p:spTree>
    <p:extLst>
      <p:ext uri="{BB962C8B-B14F-4D97-AF65-F5344CB8AC3E}">
        <p14:creationId xmlns:p14="http://schemas.microsoft.com/office/powerpoint/2010/main" val="13618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u="sng"/>
              <a:t>Pandas </a:t>
            </a:r>
            <a:endParaRPr u="sng"/>
          </a:p>
        </p:txBody>
      </p:sp>
      <p:sp>
        <p:nvSpPr>
          <p:cNvPr id="157" name="Google Shape;157;p15"/>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sz="3000"/>
              <a:t>A library written for the Python programming language for data manipulation and analysis. </a:t>
            </a:r>
            <a:endParaRPr sz="3000"/>
          </a:p>
          <a:p>
            <a:pPr marL="0" lvl="0" indent="0" algn="l" rtl="0">
              <a:lnSpc>
                <a:spcPct val="100000"/>
              </a:lnSpc>
              <a:spcBef>
                <a:spcPts val="640"/>
              </a:spcBef>
              <a:spcAft>
                <a:spcPts val="0"/>
              </a:spcAft>
              <a:buSzPts val="3200"/>
              <a:buNone/>
            </a:pPr>
            <a:endParaRPr sz="3000"/>
          </a:p>
          <a:p>
            <a:pPr marL="0" lvl="0" indent="0" algn="l" rtl="0">
              <a:lnSpc>
                <a:spcPct val="100000"/>
              </a:lnSpc>
              <a:spcBef>
                <a:spcPts val="640"/>
              </a:spcBef>
              <a:spcAft>
                <a:spcPts val="0"/>
              </a:spcAft>
              <a:buSzPts val="3200"/>
              <a:buNone/>
            </a:pPr>
            <a:r>
              <a:rPr lang="en-IN" sz="3000"/>
              <a:t>In particular, it offers data structures and operations for manipulating numerical tables and dataframes.</a:t>
            </a:r>
            <a:endParaRPr sz="3000"/>
          </a:p>
        </p:txBody>
      </p:sp>
      <p:sp>
        <p:nvSpPr>
          <p:cNvPr id="158" name="Google Shape;158;p15"/>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1400"/>
              <a:buFont typeface="Candara"/>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509083-84F3-4B67-B057-EC4B12A4CE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39053" y="2120020"/>
            <a:ext cx="6065406" cy="4525962"/>
          </a:xfrm>
          <a:prstGeom prst="rect">
            <a:avLst/>
          </a:prstGeom>
        </p:spPr>
      </p:pic>
      <p:sp>
        <p:nvSpPr>
          <p:cNvPr id="3" name="Text Placeholder 2">
            <a:extLst>
              <a:ext uri="{FF2B5EF4-FFF2-40B4-BE49-F238E27FC236}">
                <a16:creationId xmlns:a16="http://schemas.microsoft.com/office/drawing/2014/main" id="{E32B913E-B2AD-4436-B431-702CEF9E91E8}"/>
              </a:ext>
            </a:extLst>
          </p:cNvPr>
          <p:cNvSpPr>
            <a:spLocks noGrp="1"/>
          </p:cNvSpPr>
          <p:nvPr>
            <p:ph type="body" idx="1"/>
          </p:nvPr>
        </p:nvSpPr>
        <p:spPr>
          <a:xfrm>
            <a:off x="645993" y="310731"/>
            <a:ext cx="10972800" cy="793807"/>
          </a:xfrm>
        </p:spPr>
        <p:txBody>
          <a:bodyPr/>
          <a:lstStyle/>
          <a:p>
            <a:pPr marL="25400" indent="0">
              <a:buNone/>
            </a:pPr>
            <a:r>
              <a:rPr lang="en-US" b="1" dirty="0">
                <a:solidFill>
                  <a:srgbClr val="002060"/>
                </a:solidFill>
              </a:rPr>
              <a:t>Pandas</a:t>
            </a:r>
            <a:r>
              <a:rPr lang="en-US" dirty="0"/>
              <a:t>-  </a:t>
            </a:r>
            <a:r>
              <a:rPr lang="en-US" dirty="0" err="1"/>
              <a:t>Dataframe</a:t>
            </a:r>
            <a:r>
              <a:rPr lang="en-US" dirty="0"/>
              <a:t>, Series, Panel </a:t>
            </a:r>
          </a:p>
          <a:p>
            <a:pPr marL="25400" indent="0">
              <a:buNone/>
            </a:pPr>
            <a:r>
              <a:rPr lang="en-US" dirty="0"/>
              <a:t>and data manipulation</a:t>
            </a:r>
            <a:endParaRPr lang="en-IN" dirty="0"/>
          </a:p>
          <a:p>
            <a:pPr marL="25400" indent="0">
              <a:buNone/>
            </a:pPr>
            <a:endParaRPr lang="en-IN" dirty="0"/>
          </a:p>
        </p:txBody>
      </p:sp>
      <p:sp>
        <p:nvSpPr>
          <p:cNvPr id="16" name="Rectangle 15">
            <a:extLst>
              <a:ext uri="{FF2B5EF4-FFF2-40B4-BE49-F238E27FC236}">
                <a16:creationId xmlns:a16="http://schemas.microsoft.com/office/drawing/2014/main" id="{FA99A6BE-5EE9-4C20-B6F0-5DFD97AA2CAA}"/>
              </a:ext>
            </a:extLst>
          </p:cNvPr>
          <p:cNvSpPr/>
          <p:nvPr/>
        </p:nvSpPr>
        <p:spPr>
          <a:xfrm>
            <a:off x="6039053" y="2843067"/>
            <a:ext cx="5667171" cy="35095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highlight>
                <a:srgbClr val="FF0000"/>
              </a:highlight>
              <a:uLnTx/>
              <a:uFillTx/>
              <a:latin typeface="Arial"/>
              <a:ea typeface="+mn-ea"/>
              <a:cs typeface="+mn-cs"/>
              <a:sym typeface="Arial"/>
            </a:endParaRPr>
          </a:p>
        </p:txBody>
      </p:sp>
      <p:pic>
        <p:nvPicPr>
          <p:cNvPr id="21" name="Picture 20">
            <a:extLst>
              <a:ext uri="{FF2B5EF4-FFF2-40B4-BE49-F238E27FC236}">
                <a16:creationId xmlns:a16="http://schemas.microsoft.com/office/drawing/2014/main" id="{28A4A8B5-7AC1-4FB8-9822-FEDEF876A3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0514" y="2733340"/>
            <a:ext cx="5068849" cy="2438735"/>
          </a:xfrm>
          <a:prstGeom prst="rect">
            <a:avLst/>
          </a:prstGeom>
          <a:ln>
            <a:solidFill>
              <a:schemeClr val="tx1"/>
            </a:solidFill>
          </a:ln>
        </p:spPr>
      </p:pic>
      <p:sp>
        <p:nvSpPr>
          <p:cNvPr id="22" name="TextBox 21">
            <a:extLst>
              <a:ext uri="{FF2B5EF4-FFF2-40B4-BE49-F238E27FC236}">
                <a16:creationId xmlns:a16="http://schemas.microsoft.com/office/drawing/2014/main" id="{EA94A7B5-BCE1-4497-ABD9-C779F2B11E4D}"/>
              </a:ext>
            </a:extLst>
          </p:cNvPr>
          <p:cNvSpPr txBox="1"/>
          <p:nvPr/>
        </p:nvSpPr>
        <p:spPr>
          <a:xfrm>
            <a:off x="88685" y="2237980"/>
            <a:ext cx="4267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df</a:t>
            </a:r>
            <a:endParaRPr kumimoji="0" lang="en-IN" sz="20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98" name="Group 97">
            <a:extLst>
              <a:ext uri="{FF2B5EF4-FFF2-40B4-BE49-F238E27FC236}">
                <a16:creationId xmlns:a16="http://schemas.microsoft.com/office/drawing/2014/main" id="{8CEE1AAA-1C23-4A21-9B63-88400994EBC2}"/>
              </a:ext>
            </a:extLst>
          </p:cNvPr>
          <p:cNvGrpSpPr/>
          <p:nvPr/>
        </p:nvGrpSpPr>
        <p:grpSpPr>
          <a:xfrm>
            <a:off x="3529313" y="2099951"/>
            <a:ext cx="7313066" cy="4201029"/>
            <a:chOff x="3529313" y="2099951"/>
            <a:chExt cx="7313066" cy="4201029"/>
          </a:xfrm>
        </p:grpSpPr>
        <p:sp>
          <p:nvSpPr>
            <p:cNvPr id="11" name="Rectangle 10">
              <a:extLst>
                <a:ext uri="{FF2B5EF4-FFF2-40B4-BE49-F238E27FC236}">
                  <a16:creationId xmlns:a16="http://schemas.microsoft.com/office/drawing/2014/main" id="{823FAF9F-0B7E-401D-8457-0A7CF9F21E7E}"/>
                </a:ext>
              </a:extLst>
            </p:cNvPr>
            <p:cNvSpPr/>
            <p:nvPr/>
          </p:nvSpPr>
          <p:spPr>
            <a:xfrm>
              <a:off x="10172700" y="2894674"/>
              <a:ext cx="669679" cy="3406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highlight>
                  <a:srgbClr val="FF0000"/>
                </a:highlight>
                <a:uLnTx/>
                <a:uFillTx/>
                <a:latin typeface="Arial"/>
                <a:ea typeface="+mn-ea"/>
                <a:cs typeface="+mn-cs"/>
                <a:sym typeface="Arial"/>
              </a:endParaRPr>
            </a:p>
          </p:txBody>
        </p:sp>
        <p:sp>
          <p:nvSpPr>
            <p:cNvPr id="19" name="Rectangle 18">
              <a:extLst>
                <a:ext uri="{FF2B5EF4-FFF2-40B4-BE49-F238E27FC236}">
                  <a16:creationId xmlns:a16="http://schemas.microsoft.com/office/drawing/2014/main" id="{A2C2B69B-739E-4A8F-A3AD-BB34C6BE93B0}"/>
                </a:ext>
              </a:extLst>
            </p:cNvPr>
            <p:cNvSpPr/>
            <p:nvPr/>
          </p:nvSpPr>
          <p:spPr>
            <a:xfrm>
              <a:off x="4191000" y="2733340"/>
              <a:ext cx="411397" cy="25339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highlight>
                  <a:srgbClr val="FF0000"/>
                </a:highlight>
                <a:uLnTx/>
                <a:uFillTx/>
                <a:latin typeface="Arial"/>
                <a:ea typeface="+mn-ea"/>
                <a:cs typeface="+mn-cs"/>
                <a:sym typeface="Arial"/>
              </a:endParaRPr>
            </a:p>
          </p:txBody>
        </p:sp>
        <p:cxnSp>
          <p:nvCxnSpPr>
            <p:cNvPr id="25" name="Connector: Curved 24">
              <a:extLst>
                <a:ext uri="{FF2B5EF4-FFF2-40B4-BE49-F238E27FC236}">
                  <a16:creationId xmlns:a16="http://schemas.microsoft.com/office/drawing/2014/main" id="{70E20FE5-6646-4DE4-961E-19D4584FEA04}"/>
                </a:ext>
              </a:extLst>
            </p:cNvPr>
            <p:cNvCxnSpPr>
              <a:cxnSpLocks/>
              <a:stCxn id="19" idx="2"/>
            </p:cNvCxnSpPr>
            <p:nvPr/>
          </p:nvCxnSpPr>
          <p:spPr>
            <a:xfrm rot="5400000" flipH="1" flipV="1">
              <a:off x="6989424" y="2084049"/>
              <a:ext cx="590550" cy="5776001"/>
            </a:xfrm>
            <a:prstGeom prst="curvedConnector4">
              <a:avLst>
                <a:gd name="adj1" fmla="val -38710"/>
                <a:gd name="adj2" fmla="val 5178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3CA4B9-769F-4199-B969-1DD4D46893AF}"/>
                </a:ext>
              </a:extLst>
            </p:cNvPr>
            <p:cNvSpPr txBox="1"/>
            <p:nvPr/>
          </p:nvSpPr>
          <p:spPr>
            <a:xfrm>
              <a:off x="3529313" y="2099951"/>
              <a:ext cx="17347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Series</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800" b="1" i="0" u="none" strike="noStrike" kern="0" cap="none" spc="0" normalizeH="0" baseline="0" noProof="0" dirty="0">
                  <a:ln>
                    <a:noFill/>
                  </a:ln>
                  <a:solidFill>
                    <a:srgbClr val="000000"/>
                  </a:solidFill>
                  <a:effectLst/>
                  <a:uLnTx/>
                  <a:uFillTx/>
                  <a:latin typeface="Arial"/>
                  <a:cs typeface="Arial"/>
                  <a:sym typeface="Arial"/>
                </a:rPr>
                <a:t>df</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r>
                <a:rPr kumimoji="0" lang="en-US" sz="1200" b="0" i="0" u="none" strike="noStrike" kern="0" cap="none" spc="0" normalizeH="0" baseline="0" noProof="0" dirty="0">
                  <a:ln>
                    <a:noFill/>
                  </a:ln>
                  <a:solidFill>
                    <a:srgbClr val="000000"/>
                  </a:solidFill>
                  <a:effectLst/>
                  <a:uLnTx/>
                  <a:uFillTx/>
                  <a:latin typeface="Arial"/>
                  <a:cs typeface="Arial"/>
                  <a:sym typeface="Arial"/>
                </a:rPr>
                <a:t>‘MILES</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4" name="Straight Arrow Connector 33">
              <a:extLst>
                <a:ext uri="{FF2B5EF4-FFF2-40B4-BE49-F238E27FC236}">
                  <a16:creationId xmlns:a16="http://schemas.microsoft.com/office/drawing/2014/main" id="{64EB66A5-101E-4866-8298-B370DD785F86}"/>
                </a:ext>
              </a:extLst>
            </p:cNvPr>
            <p:cNvCxnSpPr>
              <a:stCxn id="32" idx="2"/>
              <a:endCxn id="19" idx="0"/>
            </p:cNvCxnSpPr>
            <p:nvPr/>
          </p:nvCxnSpPr>
          <p:spPr>
            <a:xfrm>
              <a:off x="4396698" y="2469283"/>
              <a:ext cx="1" cy="26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8" name="Connector: Curved 37">
            <a:extLst>
              <a:ext uri="{FF2B5EF4-FFF2-40B4-BE49-F238E27FC236}">
                <a16:creationId xmlns:a16="http://schemas.microsoft.com/office/drawing/2014/main" id="{C6A202E4-1B5C-474B-8921-239109E8FB1E}"/>
              </a:ext>
            </a:extLst>
          </p:cNvPr>
          <p:cNvCxnSpPr>
            <a:cxnSpLocks/>
            <a:stCxn id="21" idx="2"/>
          </p:cNvCxnSpPr>
          <p:nvPr/>
        </p:nvCxnSpPr>
        <p:spPr>
          <a:xfrm rot="16200000" flipH="1">
            <a:off x="3968801" y="4038213"/>
            <a:ext cx="936392" cy="3204116"/>
          </a:xfrm>
          <a:prstGeom prst="curvedConnector2">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E21D007C-1F36-4932-A442-6A4395B324C0}"/>
              </a:ext>
            </a:extLst>
          </p:cNvPr>
          <p:cNvGrpSpPr/>
          <p:nvPr/>
        </p:nvGrpSpPr>
        <p:grpSpPr>
          <a:xfrm>
            <a:off x="126657" y="2025050"/>
            <a:ext cx="3876175" cy="3781040"/>
            <a:chOff x="126657" y="2025050"/>
            <a:chExt cx="3876175" cy="3781040"/>
          </a:xfrm>
        </p:grpSpPr>
        <p:sp>
          <p:nvSpPr>
            <p:cNvPr id="45" name="Oval 44">
              <a:extLst>
                <a:ext uri="{FF2B5EF4-FFF2-40B4-BE49-F238E27FC236}">
                  <a16:creationId xmlns:a16="http://schemas.microsoft.com/office/drawing/2014/main" id="{3C8C110C-24BA-42F5-AD2D-55264B4A082E}"/>
                </a:ext>
              </a:extLst>
            </p:cNvPr>
            <p:cNvSpPr/>
            <p:nvPr/>
          </p:nvSpPr>
          <p:spPr>
            <a:xfrm>
              <a:off x="300514" y="2894674"/>
              <a:ext cx="262460" cy="237265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TextBox 45">
              <a:extLst>
                <a:ext uri="{FF2B5EF4-FFF2-40B4-BE49-F238E27FC236}">
                  <a16:creationId xmlns:a16="http://schemas.microsoft.com/office/drawing/2014/main" id="{FDF82254-2068-427D-8C80-08EA5487C43A}"/>
                </a:ext>
              </a:extLst>
            </p:cNvPr>
            <p:cNvSpPr txBox="1"/>
            <p:nvPr/>
          </p:nvSpPr>
          <p:spPr>
            <a:xfrm>
              <a:off x="126657" y="5436758"/>
              <a:ext cx="10695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err="1">
                  <a:ln>
                    <a:noFill/>
                  </a:ln>
                  <a:solidFill>
                    <a:srgbClr val="000000"/>
                  </a:solidFill>
                  <a:effectLst/>
                  <a:uLnTx/>
                  <a:uFillTx/>
                  <a:latin typeface="Arial"/>
                  <a:cs typeface="Arial"/>
                  <a:sym typeface="Arial"/>
                </a:rPr>
                <a:t>df.iloc</a:t>
              </a:r>
              <a:r>
                <a:rPr kumimoji="0" lang="en-US" sz="1800" b="0" i="0" u="none" strike="noStrike" kern="0" cap="none" spc="0" normalizeH="0" baseline="0" noProof="0" dirty="0">
                  <a:ln>
                    <a:noFill/>
                  </a:ln>
                  <a:solidFill>
                    <a:srgbClr val="000000"/>
                  </a:solidFill>
                  <a:effectLst/>
                  <a:uLnTx/>
                  <a:uFillTx/>
                  <a:latin typeface="Arial"/>
                  <a:cs typeface="Arial"/>
                  <a:sym typeface="Arial"/>
                </a:rPr>
                <a:t>(?)</a:t>
              </a:r>
              <a:endParaRPr kumimoji="0" lang="en-IN"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TextBox 47">
              <a:extLst>
                <a:ext uri="{FF2B5EF4-FFF2-40B4-BE49-F238E27FC236}">
                  <a16:creationId xmlns:a16="http://schemas.microsoft.com/office/drawing/2014/main" id="{1C5AA65E-9863-40DB-9EAD-88FC3C1FB76B}"/>
                </a:ext>
              </a:extLst>
            </p:cNvPr>
            <p:cNvSpPr txBox="1"/>
            <p:nvPr/>
          </p:nvSpPr>
          <p:spPr>
            <a:xfrm>
              <a:off x="1486456" y="2025050"/>
              <a:ext cx="7264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df</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r>
                <a:rPr kumimoji="0" lang="en-US" sz="1200" b="0" i="0" u="none" strike="noStrike" kern="0" cap="none" spc="0" normalizeH="0" baseline="0" noProof="0" dirty="0">
                  <a:ln>
                    <a:noFill/>
                  </a:ln>
                  <a:solidFill>
                    <a:srgbClr val="000000"/>
                  </a:solidFill>
                  <a:effectLst/>
                  <a:uLnTx/>
                  <a:uFillTx/>
                  <a:latin typeface="Arial"/>
                  <a:cs typeface="Arial"/>
                  <a:sym typeface="Arial"/>
                </a:rPr>
                <a:t>‘?</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0" name="Connector: Curved 49">
              <a:extLst>
                <a:ext uri="{FF2B5EF4-FFF2-40B4-BE49-F238E27FC236}">
                  <a16:creationId xmlns:a16="http://schemas.microsoft.com/office/drawing/2014/main" id="{DF89FC63-386A-4821-848E-F54D7DC31AEF}"/>
                </a:ext>
              </a:extLst>
            </p:cNvPr>
            <p:cNvCxnSpPr>
              <a:cxnSpLocks/>
            </p:cNvCxnSpPr>
            <p:nvPr/>
          </p:nvCxnSpPr>
          <p:spPr>
            <a:xfrm rot="10800000" flipV="1">
              <a:off x="983340" y="2352297"/>
              <a:ext cx="978041" cy="485817"/>
            </a:xfrm>
            <a:prstGeom prst="curvedConnector3">
              <a:avLst>
                <a:gd name="adj1" fmla="val 1006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33A84A7D-02DD-4251-B7F7-4C9B6AB8330C}"/>
                </a:ext>
              </a:extLst>
            </p:cNvPr>
            <p:cNvCxnSpPr>
              <a:cxnSpLocks/>
            </p:cNvCxnSpPr>
            <p:nvPr/>
          </p:nvCxnSpPr>
          <p:spPr>
            <a:xfrm>
              <a:off x="2015218" y="2282232"/>
              <a:ext cx="1157596" cy="555882"/>
            </a:xfrm>
            <a:prstGeom prst="curvedConnector3">
              <a:avLst>
                <a:gd name="adj1" fmla="val 985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F8F5BC61-74ED-4280-AA91-9C88671EC3D2}"/>
                </a:ext>
              </a:extLst>
            </p:cNvPr>
            <p:cNvCxnSpPr>
              <a:cxnSpLocks/>
            </p:cNvCxnSpPr>
            <p:nvPr/>
          </p:nvCxnSpPr>
          <p:spPr>
            <a:xfrm rot="16200000" flipH="1">
              <a:off x="1875856" y="2421643"/>
              <a:ext cx="528801" cy="304139"/>
            </a:xfrm>
            <a:prstGeom prst="curvedConnector3">
              <a:avLst>
                <a:gd name="adj1" fmla="val 301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1A1D8FA3-6B53-4EC7-A1EB-19008B2A08EE}"/>
                </a:ext>
              </a:extLst>
            </p:cNvPr>
            <p:cNvCxnSpPr>
              <a:cxnSpLocks/>
            </p:cNvCxnSpPr>
            <p:nvPr/>
          </p:nvCxnSpPr>
          <p:spPr>
            <a:xfrm>
              <a:off x="2067391" y="2309311"/>
              <a:ext cx="1935441" cy="552616"/>
            </a:xfrm>
            <a:prstGeom prst="curvedConnector3">
              <a:avLst>
                <a:gd name="adj1" fmla="val 992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B3A385CD-417D-4716-9792-42E54842DA94}"/>
                </a:ext>
              </a:extLst>
            </p:cNvPr>
            <p:cNvCxnSpPr>
              <a:cxnSpLocks/>
            </p:cNvCxnSpPr>
            <p:nvPr/>
          </p:nvCxnSpPr>
          <p:spPr>
            <a:xfrm rot="5400000">
              <a:off x="1586313" y="2463278"/>
              <a:ext cx="498170" cy="268243"/>
            </a:xfrm>
            <a:prstGeom prst="curvedConnector3">
              <a:avLst>
                <a:gd name="adj1" fmla="val 174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A3BB4ED-C4A7-49F0-BF6E-246B35D4195A}"/>
                </a:ext>
              </a:extLst>
            </p:cNvPr>
            <p:cNvCxnSpPr>
              <a:stCxn id="45" idx="4"/>
            </p:cNvCxnSpPr>
            <p:nvPr/>
          </p:nvCxnSpPr>
          <p:spPr>
            <a:xfrm>
              <a:off x="431744" y="5267325"/>
              <a:ext cx="0" cy="18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ECE5007-A74C-4317-8E25-1850C2F17659}"/>
              </a:ext>
            </a:extLst>
          </p:cNvPr>
          <p:cNvGrpSpPr/>
          <p:nvPr/>
        </p:nvGrpSpPr>
        <p:grpSpPr>
          <a:xfrm>
            <a:off x="1589349" y="5927143"/>
            <a:ext cx="1958453" cy="823893"/>
            <a:chOff x="1589349" y="5927143"/>
            <a:chExt cx="1958453" cy="823893"/>
          </a:xfrm>
        </p:grpSpPr>
        <p:pic>
          <p:nvPicPr>
            <p:cNvPr id="6" name="Picture 5">
              <a:extLst>
                <a:ext uri="{FF2B5EF4-FFF2-40B4-BE49-F238E27FC236}">
                  <a16:creationId xmlns:a16="http://schemas.microsoft.com/office/drawing/2014/main" id="{C2A9C9B0-D390-4B56-A86D-B59DA9FBEE3D}"/>
                </a:ext>
              </a:extLst>
            </p:cNvPr>
            <p:cNvPicPr>
              <a:picLocks noChangeAspect="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2707345" y="5927143"/>
              <a:ext cx="517651" cy="515948"/>
            </a:xfrm>
            <a:prstGeom prst="rect">
              <a:avLst/>
            </a:prstGeom>
          </p:spPr>
        </p:pic>
        <p:sp>
          <p:nvSpPr>
            <p:cNvPr id="94" name="TextBox 93">
              <a:extLst>
                <a:ext uri="{FF2B5EF4-FFF2-40B4-BE49-F238E27FC236}">
                  <a16:creationId xmlns:a16="http://schemas.microsoft.com/office/drawing/2014/main" id="{29B6565B-FFCE-485D-846B-5CDCFB1563C3}"/>
                </a:ext>
              </a:extLst>
            </p:cNvPr>
            <p:cNvSpPr txBox="1"/>
            <p:nvPr/>
          </p:nvSpPr>
          <p:spPr>
            <a:xfrm>
              <a:off x="2438203" y="6443259"/>
              <a:ext cx="11095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(Workbook)</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96" name="Straight Arrow Connector 95">
              <a:extLst>
                <a:ext uri="{FF2B5EF4-FFF2-40B4-BE49-F238E27FC236}">
                  <a16:creationId xmlns:a16="http://schemas.microsoft.com/office/drawing/2014/main" id="{BD2B1ACE-213C-4060-919A-C0B29A037376}"/>
                </a:ext>
              </a:extLst>
            </p:cNvPr>
            <p:cNvCxnSpPr/>
            <p:nvPr/>
          </p:nvCxnSpPr>
          <p:spPr>
            <a:xfrm>
              <a:off x="2232474" y="6187557"/>
              <a:ext cx="38386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282B2A4-1CF0-4302-AED3-38D6BFBDB386}"/>
                </a:ext>
              </a:extLst>
            </p:cNvPr>
            <p:cNvSpPr txBox="1"/>
            <p:nvPr/>
          </p:nvSpPr>
          <p:spPr>
            <a:xfrm>
              <a:off x="1589349" y="6052088"/>
              <a:ext cx="6431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Panel</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03" name="Group 102">
            <a:extLst>
              <a:ext uri="{FF2B5EF4-FFF2-40B4-BE49-F238E27FC236}">
                <a16:creationId xmlns:a16="http://schemas.microsoft.com/office/drawing/2014/main" id="{37C4FAEC-5604-423A-97B8-139CE0FCBE15}"/>
              </a:ext>
            </a:extLst>
          </p:cNvPr>
          <p:cNvGrpSpPr/>
          <p:nvPr/>
        </p:nvGrpSpPr>
        <p:grpSpPr>
          <a:xfrm>
            <a:off x="177935" y="2599990"/>
            <a:ext cx="5116473" cy="2514078"/>
            <a:chOff x="177935" y="2599990"/>
            <a:chExt cx="5116473" cy="2514078"/>
          </a:xfrm>
        </p:grpSpPr>
        <p:sp>
          <p:nvSpPr>
            <p:cNvPr id="101" name="Rectangle 100">
              <a:extLst>
                <a:ext uri="{FF2B5EF4-FFF2-40B4-BE49-F238E27FC236}">
                  <a16:creationId xmlns:a16="http://schemas.microsoft.com/office/drawing/2014/main" id="{AFA02396-D8D7-4577-A158-01A68DE78E10}"/>
                </a:ext>
              </a:extLst>
            </p:cNvPr>
            <p:cNvSpPr/>
            <p:nvPr/>
          </p:nvSpPr>
          <p:spPr>
            <a:xfrm>
              <a:off x="225560" y="2657140"/>
              <a:ext cx="5068848" cy="245692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Rectangle 101">
              <a:extLst>
                <a:ext uri="{FF2B5EF4-FFF2-40B4-BE49-F238E27FC236}">
                  <a16:creationId xmlns:a16="http://schemas.microsoft.com/office/drawing/2014/main" id="{795DE257-78FA-4FDE-9331-3A357AB1B6D0}"/>
                </a:ext>
              </a:extLst>
            </p:cNvPr>
            <p:cNvSpPr/>
            <p:nvPr/>
          </p:nvSpPr>
          <p:spPr>
            <a:xfrm>
              <a:off x="177935" y="2599990"/>
              <a:ext cx="5068848" cy="245692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4" name="Arrow: Left 103">
            <a:extLst>
              <a:ext uri="{FF2B5EF4-FFF2-40B4-BE49-F238E27FC236}">
                <a16:creationId xmlns:a16="http://schemas.microsoft.com/office/drawing/2014/main" id="{3B0FB24D-55DB-4693-B993-B9520F222E8B}"/>
              </a:ext>
            </a:extLst>
          </p:cNvPr>
          <p:cNvSpPr/>
          <p:nvPr/>
        </p:nvSpPr>
        <p:spPr>
          <a:xfrm>
            <a:off x="5462615" y="3905730"/>
            <a:ext cx="427668" cy="258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5" name="Oval 104">
            <a:extLst>
              <a:ext uri="{FF2B5EF4-FFF2-40B4-BE49-F238E27FC236}">
                <a16:creationId xmlns:a16="http://schemas.microsoft.com/office/drawing/2014/main" id="{229E110B-7707-458B-955A-310266E717CF}"/>
              </a:ext>
            </a:extLst>
          </p:cNvPr>
          <p:cNvSpPr/>
          <p:nvPr/>
        </p:nvSpPr>
        <p:spPr>
          <a:xfrm>
            <a:off x="6400800" y="6338029"/>
            <a:ext cx="742950" cy="2402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6" name="Oval 105">
            <a:extLst>
              <a:ext uri="{FF2B5EF4-FFF2-40B4-BE49-F238E27FC236}">
                <a16:creationId xmlns:a16="http://schemas.microsoft.com/office/drawing/2014/main" id="{B699A279-C347-4070-A553-15ECA3DA370B}"/>
              </a:ext>
            </a:extLst>
          </p:cNvPr>
          <p:cNvSpPr/>
          <p:nvPr/>
        </p:nvSpPr>
        <p:spPr>
          <a:xfrm>
            <a:off x="8244" y="2305050"/>
            <a:ext cx="618596" cy="2809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416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par>
                                <p:cTn id="34" presetID="1"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1000"/>
                                        <p:tgtEl>
                                          <p:spTgt spid="98"/>
                                        </p:tgtEl>
                                      </p:cBhvr>
                                    </p:animEffect>
                                    <p:anim calcmode="lin" valueType="num">
                                      <p:cBhvr>
                                        <p:cTn id="45" dur="1000" fill="hold"/>
                                        <p:tgtEl>
                                          <p:spTgt spid="98"/>
                                        </p:tgtEl>
                                        <p:attrNameLst>
                                          <p:attrName>ppt_x</p:attrName>
                                        </p:attrNameLst>
                                      </p:cBhvr>
                                      <p:tavLst>
                                        <p:tav tm="0">
                                          <p:val>
                                            <p:strVal val="#ppt_x"/>
                                          </p:val>
                                        </p:tav>
                                        <p:tav tm="100000">
                                          <p:val>
                                            <p:strVal val="#ppt_x"/>
                                          </p:val>
                                        </p:tav>
                                      </p:tavLst>
                                    </p:anim>
                                    <p:anim calcmode="lin" valueType="num">
                                      <p:cBhvr>
                                        <p:cTn id="4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22" grpId="0"/>
      <p:bldP spid="104" grpId="0" animBg="1"/>
      <p:bldP spid="105" grpId="0" animBg="1"/>
      <p:bldP spid="10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title"/>
          </p:nvPr>
        </p:nvSpPr>
        <p:spPr>
          <a:xfrm>
            <a:off x="503050" y="76200"/>
            <a:ext cx="7705500" cy="1380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3600"/>
              <a:t>Practical example of the usage of dataframe, series &amp; array on a dataset</a:t>
            </a:r>
            <a:endParaRPr sz="3600"/>
          </a:p>
        </p:txBody>
      </p:sp>
      <p:sp>
        <p:nvSpPr>
          <p:cNvPr id="164" name="Google Shape;164;p16"/>
          <p:cNvSpPr/>
          <p:nvPr/>
        </p:nvSpPr>
        <p:spPr>
          <a:xfrm>
            <a:off x="853440" y="1683702"/>
            <a:ext cx="1828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Calibri"/>
                <a:ea typeface="Calibri"/>
                <a:cs typeface="Calibri"/>
                <a:sym typeface="Calibri"/>
              </a:rPr>
              <a:t>Demographic data</a:t>
            </a:r>
            <a:endParaRPr sz="1400" b="0" i="0" u="none" strike="noStrike" cap="none">
              <a:solidFill>
                <a:srgbClr val="000000"/>
              </a:solidFill>
              <a:latin typeface="Arial"/>
              <a:ea typeface="Arial"/>
              <a:cs typeface="Arial"/>
              <a:sym typeface="Arial"/>
            </a:endParaRPr>
          </a:p>
        </p:txBody>
      </p:sp>
      <p:sp>
        <p:nvSpPr>
          <p:cNvPr id="165" name="Google Shape;165;p16"/>
          <p:cNvSpPr/>
          <p:nvPr/>
        </p:nvSpPr>
        <p:spPr>
          <a:xfrm>
            <a:off x="2462848" y="3636603"/>
            <a:ext cx="1828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Calibri"/>
                <a:ea typeface="Calibri"/>
                <a:cs typeface="Calibri"/>
                <a:sym typeface="Calibri"/>
              </a:rPr>
              <a:t>Convert to </a:t>
            </a:r>
            <a:r>
              <a:rPr lang="en-IN" sz="1400" b="1" i="0" u="none" strike="noStrike" cap="none" dirty="0" err="1">
                <a:solidFill>
                  <a:srgbClr val="000000"/>
                </a:solidFill>
                <a:latin typeface="Calibri"/>
                <a:ea typeface="Calibri"/>
                <a:cs typeface="Calibri"/>
                <a:sym typeface="Calibri"/>
              </a:rPr>
              <a:t>dataframe</a:t>
            </a:r>
            <a:endParaRPr sz="1400" b="1" i="0" u="none" strike="noStrike" cap="none" dirty="0">
              <a:solidFill>
                <a:srgbClr val="000000"/>
              </a:solidFill>
              <a:latin typeface="Calibri"/>
              <a:ea typeface="Calibri"/>
              <a:cs typeface="Calibri"/>
              <a:sym typeface="Calibri"/>
            </a:endParaRPr>
          </a:p>
        </p:txBody>
      </p:sp>
      <p:graphicFrame>
        <p:nvGraphicFramePr>
          <p:cNvPr id="166" name="Google Shape;166;p16"/>
          <p:cNvGraphicFramePr/>
          <p:nvPr/>
        </p:nvGraphicFramePr>
        <p:xfrm>
          <a:off x="223520" y="1991479"/>
          <a:ext cx="4198625" cy="1289050"/>
        </p:xfrm>
        <a:graphic>
          <a:graphicData uri="http://schemas.openxmlformats.org/drawingml/2006/table">
            <a:tbl>
              <a:tblPr firstRow="1">
                <a:noFill/>
                <a:tableStyleId>{8C5C5E93-B70C-4BF2-AACE-34AF34B5382B}</a:tableStyleId>
              </a:tblPr>
              <a:tblGrid>
                <a:gridCol w="1346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633225">
                  <a:extLst>
                    <a:ext uri="{9D8B030D-6E8A-4147-A177-3AD203B41FA5}">
                      <a16:colId xmlns:a16="http://schemas.microsoft.com/office/drawing/2014/main" val="20003"/>
                    </a:ext>
                  </a:extLst>
                </a:gridCol>
              </a:tblGrid>
              <a:tr h="368300">
                <a:tc>
                  <a:txBody>
                    <a:bodyPr/>
                    <a:lstStyle/>
                    <a:p>
                      <a:pPr marL="0" marR="0" lvl="0" indent="0" algn="ctr" rtl="0">
                        <a:lnSpc>
                          <a:spcPct val="100000"/>
                        </a:lnSpc>
                        <a:spcBef>
                          <a:spcPts val="0"/>
                        </a:spcBef>
                        <a:spcAft>
                          <a:spcPts val="0"/>
                        </a:spcAft>
                        <a:buClr>
                          <a:srgbClr val="000000"/>
                        </a:buClr>
                        <a:buSzPts val="1100"/>
                        <a:buFont typeface="Arial"/>
                        <a:buNone/>
                      </a:pPr>
                      <a:r>
                        <a:rPr lang="en-IN" sz="1100" u="none" strike="noStrike" cap="none"/>
                        <a:t>Country Name</a:t>
                      </a:r>
                      <a:endParaRPr sz="1100" b="1"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ctr" rtl="0">
                        <a:lnSpc>
                          <a:spcPct val="100000"/>
                        </a:lnSpc>
                        <a:spcBef>
                          <a:spcPts val="0"/>
                        </a:spcBef>
                        <a:spcAft>
                          <a:spcPts val="0"/>
                        </a:spcAft>
                        <a:buClr>
                          <a:srgbClr val="000000"/>
                        </a:buClr>
                        <a:buSzPts val="1100"/>
                        <a:buFont typeface="Arial"/>
                        <a:buNone/>
                      </a:pPr>
                      <a:r>
                        <a:rPr lang="en-IN" sz="1100" u="none" strike="noStrike" cap="none"/>
                        <a:t>Birth rate</a:t>
                      </a:r>
                      <a:endParaRPr sz="1100" b="1"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ctr" rtl="0">
                        <a:lnSpc>
                          <a:spcPct val="100000"/>
                        </a:lnSpc>
                        <a:spcBef>
                          <a:spcPts val="0"/>
                        </a:spcBef>
                        <a:spcAft>
                          <a:spcPts val="0"/>
                        </a:spcAft>
                        <a:buClr>
                          <a:srgbClr val="000000"/>
                        </a:buClr>
                        <a:buSzPts val="1100"/>
                        <a:buFont typeface="Arial"/>
                        <a:buNone/>
                      </a:pPr>
                      <a:r>
                        <a:rPr lang="en-IN" sz="1100" u="none" strike="noStrike" cap="none"/>
                        <a:t>Internet users</a:t>
                      </a:r>
                      <a:endParaRPr sz="1100" b="1"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ctr" rtl="0">
                        <a:lnSpc>
                          <a:spcPct val="100000"/>
                        </a:lnSpc>
                        <a:spcBef>
                          <a:spcPts val="0"/>
                        </a:spcBef>
                        <a:spcAft>
                          <a:spcPts val="0"/>
                        </a:spcAft>
                        <a:buClr>
                          <a:srgbClr val="000000"/>
                        </a:buClr>
                        <a:buSzPts val="1100"/>
                        <a:buFont typeface="Arial"/>
                        <a:buNone/>
                      </a:pPr>
                      <a:r>
                        <a:rPr lang="en-IN" sz="1100" u="none" strike="noStrike" cap="none"/>
                        <a:t>Income Group</a:t>
                      </a:r>
                      <a:endParaRPr sz="1100" b="1"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0"/>
                  </a:ext>
                </a:extLst>
              </a:tr>
              <a:tr h="184150">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Aruba</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10.244</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78.9</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High income</a:t>
                      </a:r>
                      <a:endParaRPr sz="11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1"/>
                  </a:ext>
                </a:extLst>
              </a:tr>
              <a:tr h="184150">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Afghanistan</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35.253</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5.9</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Low income</a:t>
                      </a:r>
                      <a:endParaRPr sz="11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184150">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Angola</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45.985</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19.1</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Upper middle income</a:t>
                      </a:r>
                      <a:endParaRPr sz="11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184150">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Albania</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12.877</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57.2</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Upper middle income</a:t>
                      </a:r>
                      <a:endParaRPr sz="11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184150">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United Arab Emirates</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11.044</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r" rtl="0">
                        <a:lnSpc>
                          <a:spcPct val="100000"/>
                        </a:lnSpc>
                        <a:spcBef>
                          <a:spcPts val="0"/>
                        </a:spcBef>
                        <a:spcAft>
                          <a:spcPts val="0"/>
                        </a:spcAft>
                        <a:buClr>
                          <a:srgbClr val="000000"/>
                        </a:buClr>
                        <a:buSzPts val="1100"/>
                        <a:buFont typeface="Arial"/>
                        <a:buNone/>
                      </a:pPr>
                      <a:r>
                        <a:rPr lang="en-IN" sz="1100" u="none" strike="noStrike" cap="none"/>
                        <a:t>88</a:t>
                      </a:r>
                      <a:endParaRPr sz="1100" b="0" i="0" u="none" strike="noStrike" cap="none">
                        <a:solidFill>
                          <a:srgbClr val="000000"/>
                        </a:solidFill>
                        <a:latin typeface="Calibri"/>
                        <a:ea typeface="Calibri"/>
                        <a:cs typeface="Calibri"/>
                        <a:sym typeface="Calibri"/>
                      </a:endParaRPr>
                    </a:p>
                  </a:txBody>
                  <a:tcPr marL="6350" marR="6350" marT="6350" marB="0" anchor="b"/>
                </a:tc>
                <a:tc>
                  <a:txBody>
                    <a:bodyPr/>
                    <a:lstStyle/>
                    <a:p>
                      <a:pPr marL="0" marR="0" lvl="0" indent="0" algn="l" rtl="0">
                        <a:lnSpc>
                          <a:spcPct val="100000"/>
                        </a:lnSpc>
                        <a:spcBef>
                          <a:spcPts val="0"/>
                        </a:spcBef>
                        <a:spcAft>
                          <a:spcPts val="0"/>
                        </a:spcAft>
                        <a:buClr>
                          <a:srgbClr val="000000"/>
                        </a:buClr>
                        <a:buSzPts val="1100"/>
                        <a:buFont typeface="Arial"/>
                        <a:buNone/>
                      </a:pPr>
                      <a:r>
                        <a:rPr lang="en-IN" sz="1100" u="none" strike="noStrike" cap="none"/>
                        <a:t>High income</a:t>
                      </a:r>
                      <a:endParaRPr sz="1100" b="0" i="0" u="none" strike="noStrike" cap="non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bl>
          </a:graphicData>
        </a:graphic>
      </p:graphicFrame>
      <p:pic>
        <p:nvPicPr>
          <p:cNvPr id="167" name="Google Shape;167;p16"/>
          <p:cNvPicPr preferRelativeResize="0"/>
          <p:nvPr/>
        </p:nvPicPr>
        <p:blipFill rotWithShape="1">
          <a:blip r:embed="rId3">
            <a:alphaModFix/>
          </a:blip>
          <a:srcRect/>
          <a:stretch/>
        </p:blipFill>
        <p:spPr>
          <a:xfrm>
            <a:off x="182879" y="4529258"/>
            <a:ext cx="4198621" cy="1752533"/>
          </a:xfrm>
          <a:prstGeom prst="rect">
            <a:avLst/>
          </a:prstGeom>
          <a:noFill/>
          <a:ln>
            <a:solidFill>
              <a:schemeClr val="accent1"/>
            </a:solidFill>
          </a:ln>
        </p:spPr>
      </p:pic>
      <p:pic>
        <p:nvPicPr>
          <p:cNvPr id="168" name="Google Shape;168;p16"/>
          <p:cNvPicPr preferRelativeResize="0"/>
          <p:nvPr/>
        </p:nvPicPr>
        <p:blipFill rotWithShape="1">
          <a:blip r:embed="rId4">
            <a:alphaModFix/>
          </a:blip>
          <a:srcRect b="64247"/>
          <a:stretch/>
        </p:blipFill>
        <p:spPr>
          <a:xfrm>
            <a:off x="5305425" y="1755375"/>
            <a:ext cx="1581150" cy="1079540"/>
          </a:xfrm>
          <a:prstGeom prst="rect">
            <a:avLst/>
          </a:prstGeom>
          <a:noFill/>
          <a:ln>
            <a:noFill/>
          </a:ln>
        </p:spPr>
      </p:pic>
      <p:sp>
        <p:nvSpPr>
          <p:cNvPr id="169" name="Google Shape;169;p16"/>
          <p:cNvSpPr/>
          <p:nvPr/>
        </p:nvSpPr>
        <p:spPr>
          <a:xfrm>
            <a:off x="4844415" y="1452476"/>
            <a:ext cx="333629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Calibri"/>
                <a:ea typeface="Calibri"/>
                <a:cs typeface="Calibri"/>
                <a:sym typeface="Calibri"/>
              </a:rPr>
              <a:t>Extract Birth rate as Pandas Series</a:t>
            </a:r>
            <a:endParaRPr sz="1400" b="0" i="0" u="none" strike="noStrike" cap="none">
              <a:solidFill>
                <a:srgbClr val="000000"/>
              </a:solidFill>
              <a:latin typeface="Arial"/>
              <a:ea typeface="Arial"/>
              <a:cs typeface="Arial"/>
              <a:sym typeface="Arial"/>
            </a:endParaRPr>
          </a:p>
        </p:txBody>
      </p:sp>
      <p:pic>
        <p:nvPicPr>
          <p:cNvPr id="170" name="Google Shape;170;p16"/>
          <p:cNvPicPr preferRelativeResize="0"/>
          <p:nvPr/>
        </p:nvPicPr>
        <p:blipFill rotWithShape="1">
          <a:blip r:embed="rId5">
            <a:alphaModFix/>
          </a:blip>
          <a:srcRect/>
          <a:stretch/>
        </p:blipFill>
        <p:spPr>
          <a:xfrm>
            <a:off x="5262880" y="5478463"/>
            <a:ext cx="6819900" cy="1104900"/>
          </a:xfrm>
          <a:prstGeom prst="rect">
            <a:avLst/>
          </a:prstGeom>
          <a:noFill/>
          <a:ln>
            <a:noFill/>
          </a:ln>
        </p:spPr>
      </p:pic>
      <p:sp>
        <p:nvSpPr>
          <p:cNvPr id="171" name="Google Shape;171;p16"/>
          <p:cNvSpPr/>
          <p:nvPr/>
        </p:nvSpPr>
        <p:spPr>
          <a:xfrm>
            <a:off x="5262880" y="5097748"/>
            <a:ext cx="46469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Calibri"/>
                <a:ea typeface="Calibri"/>
                <a:cs typeface="Calibri"/>
                <a:sym typeface="Calibri"/>
              </a:rPr>
              <a:t>Convert dataframe to numpy array</a:t>
            </a:r>
            <a:endParaRPr sz="1400" b="0" i="0" u="none" strike="noStrike" cap="none">
              <a:solidFill>
                <a:srgbClr val="000000"/>
              </a:solidFill>
              <a:latin typeface="Arial"/>
              <a:ea typeface="Arial"/>
              <a:cs typeface="Arial"/>
              <a:sym typeface="Arial"/>
            </a:endParaRPr>
          </a:p>
        </p:txBody>
      </p:sp>
      <p:pic>
        <p:nvPicPr>
          <p:cNvPr id="172" name="Google Shape;172;p16"/>
          <p:cNvPicPr preferRelativeResize="0"/>
          <p:nvPr/>
        </p:nvPicPr>
        <p:blipFill rotWithShape="1">
          <a:blip r:embed="rId6">
            <a:alphaModFix/>
          </a:blip>
          <a:srcRect l="2701" t="64134" r="8973" b="1395"/>
          <a:stretch/>
        </p:blipFill>
        <p:spPr>
          <a:xfrm>
            <a:off x="5305425" y="3916555"/>
            <a:ext cx="4702811" cy="364451"/>
          </a:xfrm>
          <a:prstGeom prst="rect">
            <a:avLst/>
          </a:prstGeom>
          <a:noFill/>
          <a:ln>
            <a:noFill/>
          </a:ln>
        </p:spPr>
      </p:pic>
      <p:cxnSp>
        <p:nvCxnSpPr>
          <p:cNvPr id="173" name="Google Shape;173;p16"/>
          <p:cNvCxnSpPr>
            <a:cxnSpLocks/>
          </p:cNvCxnSpPr>
          <p:nvPr/>
        </p:nvCxnSpPr>
        <p:spPr>
          <a:xfrm>
            <a:off x="2444114" y="3548858"/>
            <a:ext cx="0" cy="980400"/>
          </a:xfrm>
          <a:prstGeom prst="straightConnector1">
            <a:avLst/>
          </a:prstGeom>
          <a:noFill/>
          <a:ln w="9525" cap="flat" cmpd="sng">
            <a:solidFill>
              <a:schemeClr val="dk1"/>
            </a:solidFill>
            <a:prstDash val="solid"/>
            <a:round/>
            <a:headEnd type="none" w="sm" len="sm"/>
            <a:tailEnd type="triangle" w="med" len="med"/>
          </a:ln>
        </p:spPr>
      </p:cxnSp>
      <p:sp>
        <p:nvSpPr>
          <p:cNvPr id="174" name="Google Shape;174;p16"/>
          <p:cNvSpPr/>
          <p:nvPr/>
        </p:nvSpPr>
        <p:spPr>
          <a:xfrm>
            <a:off x="5262880" y="3572309"/>
            <a:ext cx="46469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Calibri"/>
                <a:ea typeface="Calibri"/>
                <a:cs typeface="Calibri"/>
                <a:sym typeface="Calibri"/>
              </a:rPr>
              <a:t>Extract birth rate as numpy array</a:t>
            </a:r>
            <a:endParaRPr sz="1400" b="0" i="0" u="none" strike="noStrike" cap="none">
              <a:solidFill>
                <a:srgbClr val="000000"/>
              </a:solidFill>
              <a:latin typeface="Arial"/>
              <a:ea typeface="Arial"/>
              <a:cs typeface="Arial"/>
              <a:sym typeface="Arial"/>
            </a:endParaRPr>
          </a:p>
        </p:txBody>
      </p:sp>
      <p:cxnSp>
        <p:nvCxnSpPr>
          <p:cNvPr id="175" name="Google Shape;175;p16"/>
          <p:cNvCxnSpPr>
            <a:endCxn id="168" idx="1"/>
          </p:cNvCxnSpPr>
          <p:nvPr/>
        </p:nvCxnSpPr>
        <p:spPr>
          <a:xfrm rot="10800000" flipH="1">
            <a:off x="4422225" y="2295145"/>
            <a:ext cx="883200" cy="2058900"/>
          </a:xfrm>
          <a:prstGeom prst="straightConnector1">
            <a:avLst/>
          </a:prstGeom>
          <a:noFill/>
          <a:ln w="9525" cap="flat" cmpd="sng">
            <a:solidFill>
              <a:schemeClr val="dk1"/>
            </a:solidFill>
            <a:prstDash val="solid"/>
            <a:round/>
            <a:headEnd type="none" w="sm" len="sm"/>
            <a:tailEnd type="triangle" w="med" len="med"/>
          </a:ln>
        </p:spPr>
      </p:cxnSp>
      <p:cxnSp>
        <p:nvCxnSpPr>
          <p:cNvPr id="176" name="Google Shape;176;p16"/>
          <p:cNvCxnSpPr>
            <a:stCxn id="167" idx="3"/>
            <a:endCxn id="170" idx="1"/>
          </p:cNvCxnSpPr>
          <p:nvPr/>
        </p:nvCxnSpPr>
        <p:spPr>
          <a:xfrm>
            <a:off x="4381500" y="5405525"/>
            <a:ext cx="881380" cy="625388"/>
          </a:xfrm>
          <a:prstGeom prst="straightConnector1">
            <a:avLst/>
          </a:prstGeom>
          <a:noFill/>
          <a:ln w="9525" cap="flat" cmpd="sng">
            <a:solidFill>
              <a:schemeClr val="dk1"/>
            </a:solidFill>
            <a:prstDash val="solid"/>
            <a:round/>
            <a:headEnd type="none" w="sm" len="sm"/>
            <a:tailEnd type="triangle" w="med" len="med"/>
          </a:ln>
        </p:spPr>
      </p:cxnSp>
      <p:cxnSp>
        <p:nvCxnSpPr>
          <p:cNvPr id="177" name="Google Shape;177;p16"/>
          <p:cNvCxnSpPr/>
          <p:nvPr/>
        </p:nvCxnSpPr>
        <p:spPr>
          <a:xfrm rot="10800000" flipH="1">
            <a:off x="4422140" y="4098780"/>
            <a:ext cx="769620" cy="598048"/>
          </a:xfrm>
          <a:prstGeom prst="straightConnector1">
            <a:avLst/>
          </a:prstGeom>
          <a:noFill/>
          <a:ln w="9525" cap="flat" cmpd="sng">
            <a:solidFill>
              <a:schemeClr val="dk1"/>
            </a:solidFill>
            <a:prstDash val="solid"/>
            <a:round/>
            <a:headEnd type="none" w="sm" len="sm"/>
            <a:tailEnd type="triangle" w="med" len="med"/>
          </a:ln>
        </p:spPr>
      </p:cxnSp>
      <p:sp>
        <p:nvSpPr>
          <p:cNvPr id="2" name="TextBox 1">
            <a:extLst>
              <a:ext uri="{FF2B5EF4-FFF2-40B4-BE49-F238E27FC236}">
                <a16:creationId xmlns:a16="http://schemas.microsoft.com/office/drawing/2014/main" id="{E397D028-1475-4714-8ED5-B46E0B4C91C4}"/>
              </a:ext>
            </a:extLst>
          </p:cNvPr>
          <p:cNvSpPr txBox="1"/>
          <p:nvPr/>
        </p:nvSpPr>
        <p:spPr>
          <a:xfrm>
            <a:off x="345252" y="4005057"/>
            <a:ext cx="37020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df</a:t>
            </a:r>
            <a:endParaRPr lang="en-IN" b="1" dirty="0"/>
          </a:p>
        </p:txBody>
      </p:sp>
      <p:cxnSp>
        <p:nvCxnSpPr>
          <p:cNvPr id="4" name="Connector: Curved 3">
            <a:extLst>
              <a:ext uri="{FF2B5EF4-FFF2-40B4-BE49-F238E27FC236}">
                <a16:creationId xmlns:a16="http://schemas.microsoft.com/office/drawing/2014/main" id="{80BA69F2-CA8F-4024-9AC7-03B0B5FF9E2E}"/>
              </a:ext>
            </a:extLst>
          </p:cNvPr>
          <p:cNvCxnSpPr>
            <a:cxnSpLocks/>
            <a:stCxn id="2" idx="3"/>
            <a:endCxn id="167" idx="0"/>
          </p:cNvCxnSpPr>
          <p:nvPr/>
        </p:nvCxnSpPr>
        <p:spPr>
          <a:xfrm>
            <a:off x="715455" y="4158946"/>
            <a:ext cx="1566735" cy="3703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C6CECA-C41E-460F-B01C-5FAA09D0C097}"/>
              </a:ext>
            </a:extLst>
          </p:cNvPr>
          <p:cNvSpPr txBox="1"/>
          <p:nvPr/>
        </p:nvSpPr>
        <p:spPr>
          <a:xfrm>
            <a:off x="7772400" y="2209800"/>
            <a:ext cx="1409360" cy="523220"/>
          </a:xfrm>
          <a:prstGeom prst="rect">
            <a:avLst/>
          </a:prstGeom>
          <a:noFill/>
        </p:spPr>
        <p:txBody>
          <a:bodyPr wrap="none" rtlCol="0">
            <a:spAutoFit/>
          </a:bodyPr>
          <a:lstStyle/>
          <a:p>
            <a:r>
              <a:rPr lang="en-US" dirty="0"/>
              <a:t>pd [</a:t>
            </a:r>
            <a:r>
              <a:rPr lang="en-IN" dirty="0"/>
              <a:t>‘Birth Rate’]</a:t>
            </a:r>
          </a:p>
          <a:p>
            <a:r>
              <a:rPr lang="en-IN" dirty="0" err="1"/>
              <a:t>pd.Birth</a:t>
            </a:r>
            <a:r>
              <a:rPr lang="en-IN" dirty="0"/>
              <a:t> Rate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E1E5BF0-477C-4DC3-AE94-97B3D8DBECE3}"/>
              </a:ext>
            </a:extLst>
          </p:cNvPr>
          <p:cNvGrpSpPr/>
          <p:nvPr/>
        </p:nvGrpSpPr>
        <p:grpSpPr>
          <a:xfrm>
            <a:off x="-64004" y="-76520"/>
            <a:ext cx="3093531" cy="3844956"/>
            <a:chOff x="-64004" y="-76520"/>
            <a:chExt cx="2123809" cy="2989507"/>
          </a:xfrm>
        </p:grpSpPr>
        <p:sp>
          <p:nvSpPr>
            <p:cNvPr id="33" name="Freeform: Shape 32">
              <a:extLst>
                <a:ext uri="{FF2B5EF4-FFF2-40B4-BE49-F238E27FC236}">
                  <a16:creationId xmlns:a16="http://schemas.microsoft.com/office/drawing/2014/main" id="{10D6F2C5-9A4F-4AE3-BB66-2BBF055188EE}"/>
                </a:ext>
              </a:extLst>
            </p:cNvPr>
            <p:cNvSpPr/>
            <p:nvPr/>
          </p:nvSpPr>
          <p:spPr>
            <a:xfrm>
              <a:off x="-64004" y="-76520"/>
              <a:ext cx="2123809" cy="2989507"/>
            </a:xfrm>
            <a:custGeom>
              <a:avLst/>
              <a:gdLst>
                <a:gd name="connsiteX0" fmla="*/ 1498600 w 2019583"/>
                <a:gd name="connsiteY0" fmla="*/ 25400 h 2960630"/>
                <a:gd name="connsiteX1" fmla="*/ 1498600 w 2019583"/>
                <a:gd name="connsiteY1" fmla="*/ 25400 h 2960630"/>
                <a:gd name="connsiteX2" fmla="*/ 1409700 w 2019583"/>
                <a:gd name="connsiteY2" fmla="*/ 292100 h 2960630"/>
                <a:gd name="connsiteX3" fmla="*/ 1422400 w 2019583"/>
                <a:gd name="connsiteY3" fmla="*/ 596900 h 2960630"/>
                <a:gd name="connsiteX4" fmla="*/ 1447800 w 2019583"/>
                <a:gd name="connsiteY4" fmla="*/ 635000 h 2960630"/>
                <a:gd name="connsiteX5" fmla="*/ 1498600 w 2019583"/>
                <a:gd name="connsiteY5" fmla="*/ 749300 h 2960630"/>
                <a:gd name="connsiteX6" fmla="*/ 1600200 w 2019583"/>
                <a:gd name="connsiteY6" fmla="*/ 914400 h 2960630"/>
                <a:gd name="connsiteX7" fmla="*/ 1612900 w 2019583"/>
                <a:gd name="connsiteY7" fmla="*/ 965200 h 2960630"/>
                <a:gd name="connsiteX8" fmla="*/ 1778000 w 2019583"/>
                <a:gd name="connsiteY8" fmla="*/ 1155700 h 2960630"/>
                <a:gd name="connsiteX9" fmla="*/ 1816100 w 2019583"/>
                <a:gd name="connsiteY9" fmla="*/ 1206500 h 2960630"/>
                <a:gd name="connsiteX10" fmla="*/ 1841500 w 2019583"/>
                <a:gd name="connsiteY10" fmla="*/ 1257300 h 2960630"/>
                <a:gd name="connsiteX11" fmla="*/ 1879600 w 2019583"/>
                <a:gd name="connsiteY11" fmla="*/ 1295400 h 2960630"/>
                <a:gd name="connsiteX12" fmla="*/ 1943100 w 2019583"/>
                <a:gd name="connsiteY12" fmla="*/ 1371600 h 2960630"/>
                <a:gd name="connsiteX13" fmla="*/ 1981200 w 2019583"/>
                <a:gd name="connsiteY13" fmla="*/ 1422400 h 2960630"/>
                <a:gd name="connsiteX14" fmla="*/ 2019300 w 2019583"/>
                <a:gd name="connsiteY14" fmla="*/ 1701800 h 2960630"/>
                <a:gd name="connsiteX15" fmla="*/ 2006600 w 2019583"/>
                <a:gd name="connsiteY15" fmla="*/ 1892300 h 2960630"/>
                <a:gd name="connsiteX16" fmla="*/ 1993900 w 2019583"/>
                <a:gd name="connsiteY16" fmla="*/ 1981200 h 2960630"/>
                <a:gd name="connsiteX17" fmla="*/ 1968500 w 2019583"/>
                <a:gd name="connsiteY17" fmla="*/ 2095500 h 2960630"/>
                <a:gd name="connsiteX18" fmla="*/ 1930400 w 2019583"/>
                <a:gd name="connsiteY18" fmla="*/ 2311400 h 2960630"/>
                <a:gd name="connsiteX19" fmla="*/ 1892300 w 2019583"/>
                <a:gd name="connsiteY19" fmla="*/ 2425700 h 2960630"/>
                <a:gd name="connsiteX20" fmla="*/ 1841500 w 2019583"/>
                <a:gd name="connsiteY20" fmla="*/ 2476500 h 2960630"/>
                <a:gd name="connsiteX21" fmla="*/ 1739900 w 2019583"/>
                <a:gd name="connsiteY21" fmla="*/ 2603500 h 2960630"/>
                <a:gd name="connsiteX22" fmla="*/ 1562100 w 2019583"/>
                <a:gd name="connsiteY22" fmla="*/ 2692400 h 2960630"/>
                <a:gd name="connsiteX23" fmla="*/ 1485900 w 2019583"/>
                <a:gd name="connsiteY23" fmla="*/ 2730500 h 2960630"/>
                <a:gd name="connsiteX24" fmla="*/ 1193800 w 2019583"/>
                <a:gd name="connsiteY24" fmla="*/ 2794000 h 2960630"/>
                <a:gd name="connsiteX25" fmla="*/ 1092200 w 2019583"/>
                <a:gd name="connsiteY25" fmla="*/ 2819400 h 2960630"/>
                <a:gd name="connsiteX26" fmla="*/ 876300 w 2019583"/>
                <a:gd name="connsiteY26" fmla="*/ 2857500 h 2960630"/>
                <a:gd name="connsiteX27" fmla="*/ 495300 w 2019583"/>
                <a:gd name="connsiteY27" fmla="*/ 2882900 h 2960630"/>
                <a:gd name="connsiteX28" fmla="*/ 393700 w 2019583"/>
                <a:gd name="connsiteY28" fmla="*/ 2908300 h 2960630"/>
                <a:gd name="connsiteX29" fmla="*/ 304800 w 2019583"/>
                <a:gd name="connsiteY29" fmla="*/ 2921000 h 2960630"/>
                <a:gd name="connsiteX30" fmla="*/ 114300 w 2019583"/>
                <a:gd name="connsiteY30" fmla="*/ 2946400 h 2960630"/>
                <a:gd name="connsiteX31" fmla="*/ 0 w 2019583"/>
                <a:gd name="connsiteY31" fmla="*/ 2959100 h 2960630"/>
                <a:gd name="connsiteX32" fmla="*/ 12700 w 2019583"/>
                <a:gd name="connsiteY32" fmla="*/ 0 h 2960630"/>
                <a:gd name="connsiteX33" fmla="*/ 1498600 w 2019583"/>
                <a:gd name="connsiteY33" fmla="*/ 25400 h 296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19583" h="2960630">
                  <a:moveTo>
                    <a:pt x="1498600" y="25400"/>
                  </a:moveTo>
                  <a:lnTo>
                    <a:pt x="1498600" y="25400"/>
                  </a:lnTo>
                  <a:cubicBezTo>
                    <a:pt x="1486432" y="57036"/>
                    <a:pt x="1411591" y="231604"/>
                    <a:pt x="1409700" y="292100"/>
                  </a:cubicBezTo>
                  <a:cubicBezTo>
                    <a:pt x="1406524" y="393739"/>
                    <a:pt x="1411170" y="495834"/>
                    <a:pt x="1422400" y="596900"/>
                  </a:cubicBezTo>
                  <a:cubicBezTo>
                    <a:pt x="1424086" y="612070"/>
                    <a:pt x="1439333" y="622300"/>
                    <a:pt x="1447800" y="635000"/>
                  </a:cubicBezTo>
                  <a:cubicBezTo>
                    <a:pt x="1469048" y="719991"/>
                    <a:pt x="1447898" y="656347"/>
                    <a:pt x="1498600" y="749300"/>
                  </a:cubicBezTo>
                  <a:cubicBezTo>
                    <a:pt x="1573904" y="887357"/>
                    <a:pt x="1493370" y="764838"/>
                    <a:pt x="1600200" y="914400"/>
                  </a:cubicBezTo>
                  <a:cubicBezTo>
                    <a:pt x="1604433" y="931333"/>
                    <a:pt x="1604105" y="950123"/>
                    <a:pt x="1612900" y="965200"/>
                  </a:cubicBezTo>
                  <a:cubicBezTo>
                    <a:pt x="1717936" y="1145261"/>
                    <a:pt x="1655512" y="992383"/>
                    <a:pt x="1778000" y="1155700"/>
                  </a:cubicBezTo>
                  <a:cubicBezTo>
                    <a:pt x="1790700" y="1172633"/>
                    <a:pt x="1804882" y="1188551"/>
                    <a:pt x="1816100" y="1206500"/>
                  </a:cubicBezTo>
                  <a:cubicBezTo>
                    <a:pt x="1826134" y="1222554"/>
                    <a:pt x="1830496" y="1241894"/>
                    <a:pt x="1841500" y="1257300"/>
                  </a:cubicBezTo>
                  <a:cubicBezTo>
                    <a:pt x="1851939" y="1271915"/>
                    <a:pt x="1866900" y="1282700"/>
                    <a:pt x="1879600" y="1295400"/>
                  </a:cubicBezTo>
                  <a:cubicBezTo>
                    <a:pt x="1903856" y="1368169"/>
                    <a:pt x="1873902" y="1302402"/>
                    <a:pt x="1943100" y="1371600"/>
                  </a:cubicBezTo>
                  <a:cubicBezTo>
                    <a:pt x="1958067" y="1386567"/>
                    <a:pt x="1968500" y="1405467"/>
                    <a:pt x="1981200" y="1422400"/>
                  </a:cubicBezTo>
                  <a:cubicBezTo>
                    <a:pt x="2000872" y="1520759"/>
                    <a:pt x="2015680" y="1585975"/>
                    <a:pt x="2019300" y="1701800"/>
                  </a:cubicBezTo>
                  <a:cubicBezTo>
                    <a:pt x="2021288" y="1765410"/>
                    <a:pt x="2012362" y="1828920"/>
                    <a:pt x="2006600" y="1892300"/>
                  </a:cubicBezTo>
                  <a:cubicBezTo>
                    <a:pt x="2003890" y="1922111"/>
                    <a:pt x="1998452" y="1951614"/>
                    <a:pt x="1993900" y="1981200"/>
                  </a:cubicBezTo>
                  <a:cubicBezTo>
                    <a:pt x="1981128" y="2064219"/>
                    <a:pt x="1988236" y="2036291"/>
                    <a:pt x="1968500" y="2095500"/>
                  </a:cubicBezTo>
                  <a:cubicBezTo>
                    <a:pt x="1944375" y="2384999"/>
                    <a:pt x="1978995" y="2149418"/>
                    <a:pt x="1930400" y="2311400"/>
                  </a:cubicBezTo>
                  <a:cubicBezTo>
                    <a:pt x="1913632" y="2367293"/>
                    <a:pt x="1927665" y="2378547"/>
                    <a:pt x="1892300" y="2425700"/>
                  </a:cubicBezTo>
                  <a:cubicBezTo>
                    <a:pt x="1877932" y="2444858"/>
                    <a:pt x="1857085" y="2458318"/>
                    <a:pt x="1841500" y="2476500"/>
                  </a:cubicBezTo>
                  <a:cubicBezTo>
                    <a:pt x="1806219" y="2517662"/>
                    <a:pt x="1788390" y="2579255"/>
                    <a:pt x="1739900" y="2603500"/>
                  </a:cubicBezTo>
                  <a:lnTo>
                    <a:pt x="1562100" y="2692400"/>
                  </a:lnTo>
                  <a:cubicBezTo>
                    <a:pt x="1536700" y="2705100"/>
                    <a:pt x="1513650" y="2724467"/>
                    <a:pt x="1485900" y="2730500"/>
                  </a:cubicBezTo>
                  <a:cubicBezTo>
                    <a:pt x="1388533" y="2751667"/>
                    <a:pt x="1290466" y="2769834"/>
                    <a:pt x="1193800" y="2794000"/>
                  </a:cubicBezTo>
                  <a:cubicBezTo>
                    <a:pt x="1159933" y="2802467"/>
                    <a:pt x="1126431" y="2812554"/>
                    <a:pt x="1092200" y="2819400"/>
                  </a:cubicBezTo>
                  <a:cubicBezTo>
                    <a:pt x="1020540" y="2833732"/>
                    <a:pt x="949287" y="2853851"/>
                    <a:pt x="876300" y="2857500"/>
                  </a:cubicBezTo>
                  <a:cubicBezTo>
                    <a:pt x="579809" y="2872325"/>
                    <a:pt x="706652" y="2861765"/>
                    <a:pt x="495300" y="2882900"/>
                  </a:cubicBezTo>
                  <a:cubicBezTo>
                    <a:pt x="461433" y="2891367"/>
                    <a:pt x="427931" y="2901454"/>
                    <a:pt x="393700" y="2908300"/>
                  </a:cubicBezTo>
                  <a:cubicBezTo>
                    <a:pt x="364347" y="2914171"/>
                    <a:pt x="334472" y="2917044"/>
                    <a:pt x="304800" y="2921000"/>
                  </a:cubicBezTo>
                  <a:cubicBezTo>
                    <a:pt x="58607" y="2953826"/>
                    <a:pt x="337753" y="2914478"/>
                    <a:pt x="114300" y="2946400"/>
                  </a:cubicBezTo>
                  <a:cubicBezTo>
                    <a:pt x="52103" y="2967132"/>
                    <a:pt x="89587" y="2959100"/>
                    <a:pt x="0" y="2959100"/>
                  </a:cubicBezTo>
                  <a:cubicBezTo>
                    <a:pt x="4233" y="1972733"/>
                    <a:pt x="8467" y="986367"/>
                    <a:pt x="12700" y="0"/>
                  </a:cubicBezTo>
                  <a:lnTo>
                    <a:pt x="1498600" y="25400"/>
                  </a:lnTo>
                  <a:close/>
                </a:path>
              </a:pathLst>
            </a:custGeom>
            <a:solidFill>
              <a:schemeClr val="accent4">
                <a:lumMod val="40000"/>
                <a:lumOff val="6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Flowchart: Connector 2">
              <a:extLst>
                <a:ext uri="{FF2B5EF4-FFF2-40B4-BE49-F238E27FC236}">
                  <a16:creationId xmlns:a16="http://schemas.microsoft.com/office/drawing/2014/main" id="{C2ED2EBD-0E91-49AA-A2B2-7C2E1C975791}"/>
                </a:ext>
              </a:extLst>
            </p:cNvPr>
            <p:cNvSpPr/>
            <p:nvPr/>
          </p:nvSpPr>
          <p:spPr>
            <a:xfrm>
              <a:off x="346722" y="1006340"/>
              <a:ext cx="1283854" cy="1293091"/>
            </a:xfrm>
            <a:prstGeom prst="flowChartConnector">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rPr>
                <a:t>The World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ea typeface="+mn-ea"/>
                  <a:cs typeface="+mn-cs"/>
                  <a:sym typeface="Arial"/>
                </a:rPr>
                <a:t>(</a:t>
              </a:r>
              <a:r>
                <a:rPr lang="en-US" i="1" dirty="0">
                  <a:solidFill>
                    <a:srgbClr val="000000"/>
                  </a:solidFill>
                  <a:latin typeface="Arial"/>
                </a:rPr>
                <a:t>We Sense</a:t>
              </a:r>
              <a:r>
                <a:rPr kumimoji="0" lang="en-US" sz="1400" b="0" i="1" u="none" strike="noStrike" kern="0" cap="none" spc="0" normalizeH="0" baseline="0" noProof="0" dirty="0">
                  <a:ln>
                    <a:noFill/>
                  </a:ln>
                  <a:solidFill>
                    <a:srgbClr val="000000"/>
                  </a:solidFill>
                  <a:effectLst/>
                  <a:uLnTx/>
                  <a:uFillTx/>
                  <a:latin typeface="Arial"/>
                  <a:ea typeface="+mn-ea"/>
                  <a:cs typeface="+mn-cs"/>
                  <a:sym typeface="Arial"/>
                </a:rPr>
                <a:t>)</a:t>
              </a:r>
              <a:endParaRPr kumimoji="0" lang="en-IN" sz="1400" b="0" i="1" u="none" strike="noStrike" kern="0" cap="none" spc="0" normalizeH="0" baseline="0" noProof="0" dirty="0">
                <a:ln>
                  <a:noFill/>
                </a:ln>
                <a:solidFill>
                  <a:srgbClr val="000000"/>
                </a:solidFill>
                <a:effectLst/>
                <a:uLnTx/>
                <a:uFillTx/>
                <a:latin typeface="Arial"/>
                <a:ea typeface="+mn-ea"/>
                <a:cs typeface="+mn-cs"/>
                <a:sym typeface="Arial"/>
              </a:endParaRPr>
            </a:p>
          </p:txBody>
        </p:sp>
      </p:grpSp>
      <p:sp>
        <p:nvSpPr>
          <p:cNvPr id="4" name="Arrow: Right 3">
            <a:extLst>
              <a:ext uri="{FF2B5EF4-FFF2-40B4-BE49-F238E27FC236}">
                <a16:creationId xmlns:a16="http://schemas.microsoft.com/office/drawing/2014/main" id="{7374A109-74E9-4EF6-ACFC-240611BEADEC}"/>
              </a:ext>
            </a:extLst>
          </p:cNvPr>
          <p:cNvSpPr/>
          <p:nvPr/>
        </p:nvSpPr>
        <p:spPr>
          <a:xfrm>
            <a:off x="3212506" y="1666456"/>
            <a:ext cx="606190" cy="199453"/>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TextBox 15">
            <a:extLst>
              <a:ext uri="{FF2B5EF4-FFF2-40B4-BE49-F238E27FC236}">
                <a16:creationId xmlns:a16="http://schemas.microsoft.com/office/drawing/2014/main" id="{39A04979-52DC-4D1E-964B-2B824A7E21DA}"/>
              </a:ext>
            </a:extLst>
          </p:cNvPr>
          <p:cNvSpPr txBox="1"/>
          <p:nvPr/>
        </p:nvSpPr>
        <p:spPr>
          <a:xfrm>
            <a:off x="1552999" y="216407"/>
            <a:ext cx="4314001" cy="48013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RPr/>
            </a:defPPr>
            <a:lvl1pPr marL="0" indent="0" defTabSz="914400" eaLnBrk="1" fontAlgn="auto" latinLnBrk="0" hangingPunct="1">
              <a:lnSpc>
                <a:spcPct val="90000"/>
              </a:lnSpc>
              <a:buSzPts val="3600"/>
              <a:buFont typeface="Calibri"/>
              <a:buNone/>
              <a:tabLst/>
              <a:defRPr kumimoji="0" sz="2800" b="1" kern="0" spc="0" normalizeH="0" baseline="0">
                <a:ln>
                  <a:noFill/>
                </a:ln>
                <a:effectLst/>
                <a:uLnTx/>
                <a:uFillTx/>
              </a:defRPr>
            </a:lvl1pPr>
          </a:lstStyle>
          <a:p>
            <a:pPr marL="0" marR="0" lvl="0" indent="0" algn="l" defTabSz="914400" rtl="0" eaLnBrk="1" fontAlgn="auto" latinLnBrk="0" hangingPunct="1">
              <a:lnSpc>
                <a:spcPct val="90000"/>
              </a:lnSpc>
              <a:spcBef>
                <a:spcPts val="0"/>
              </a:spcBef>
              <a:spcAft>
                <a:spcPts val="0"/>
              </a:spcAft>
              <a:buClr>
                <a:srgbClr val="000000"/>
              </a:buClr>
              <a:buSzPts val="3600"/>
              <a:buFont typeface="Calibri"/>
              <a:buNone/>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THE HUMAN WORLD!</a:t>
            </a:r>
            <a:endParaRPr kumimoji="0" lang="en-IN" sz="2800" b="1" i="0" u="none" strike="noStrike" kern="0" cap="none" spc="0" normalizeH="0" baseline="0" noProof="0" dirty="0">
              <a:ln>
                <a:noFill/>
              </a:ln>
              <a:solidFill>
                <a:srgbClr val="000000"/>
              </a:solidFill>
              <a:effectLst/>
              <a:uLnTx/>
              <a:uFillTx/>
              <a:latin typeface="Arial"/>
              <a:cs typeface="Arial"/>
              <a:sym typeface="Arial"/>
            </a:endParaRPr>
          </a:p>
        </p:txBody>
      </p:sp>
      <p:sp>
        <p:nvSpPr>
          <p:cNvPr id="34" name="TextBox 33">
            <a:extLst>
              <a:ext uri="{FF2B5EF4-FFF2-40B4-BE49-F238E27FC236}">
                <a16:creationId xmlns:a16="http://schemas.microsoft.com/office/drawing/2014/main" id="{BEF9C70C-B430-4DA4-AF35-B91E71006412}"/>
              </a:ext>
            </a:extLst>
          </p:cNvPr>
          <p:cNvSpPr txBox="1"/>
          <p:nvPr/>
        </p:nvSpPr>
        <p:spPr>
          <a:xfrm>
            <a:off x="4184588" y="1108969"/>
            <a:ext cx="2456319" cy="1938992"/>
          </a:xfrm>
          <a:prstGeom prst="rect">
            <a:avLst/>
          </a:prstGeom>
          <a:noFill/>
        </p:spPr>
        <p:txBody>
          <a:bodyPr wrap="square" rtlCol="0">
            <a:spAutoFit/>
          </a:bodyPr>
          <a:lstStyle/>
          <a:p>
            <a:r>
              <a:rPr lang="en-US" sz="2400" b="1" dirty="0">
                <a:solidFill>
                  <a:srgbClr val="C00000"/>
                </a:solidFill>
              </a:rPr>
              <a:t>We Observe</a:t>
            </a:r>
          </a:p>
          <a:p>
            <a:endParaRPr lang="en-US" sz="2400" b="1" i="1" dirty="0">
              <a:solidFill>
                <a:srgbClr val="C00000"/>
              </a:solidFill>
            </a:endParaRPr>
          </a:p>
          <a:p>
            <a:r>
              <a:rPr lang="en-US" sz="2400" b="1" i="1" dirty="0">
                <a:solidFill>
                  <a:srgbClr val="C00000"/>
                </a:solidFill>
              </a:rPr>
              <a:t>What’s Important?</a:t>
            </a:r>
            <a:endParaRPr lang="en-IN" sz="2400" b="1" i="1" dirty="0">
              <a:solidFill>
                <a:srgbClr val="C00000"/>
              </a:solidFill>
            </a:endParaRPr>
          </a:p>
          <a:p>
            <a:endParaRPr lang="en-IN" sz="2400" b="1" dirty="0">
              <a:solidFill>
                <a:srgbClr val="C00000"/>
              </a:solidFill>
            </a:endParaRPr>
          </a:p>
        </p:txBody>
      </p:sp>
      <p:grpSp>
        <p:nvGrpSpPr>
          <p:cNvPr id="48" name="Group 47">
            <a:extLst>
              <a:ext uri="{FF2B5EF4-FFF2-40B4-BE49-F238E27FC236}">
                <a16:creationId xmlns:a16="http://schemas.microsoft.com/office/drawing/2014/main" id="{9E14DB31-F117-418E-BA95-45DB88A718E2}"/>
              </a:ext>
            </a:extLst>
          </p:cNvPr>
          <p:cNvGrpSpPr/>
          <p:nvPr/>
        </p:nvGrpSpPr>
        <p:grpSpPr>
          <a:xfrm>
            <a:off x="6601384" y="-82022"/>
            <a:ext cx="5598573" cy="6122665"/>
            <a:chOff x="6601384" y="-82022"/>
            <a:chExt cx="5598573" cy="6122665"/>
          </a:xfrm>
        </p:grpSpPr>
        <p:grpSp>
          <p:nvGrpSpPr>
            <p:cNvPr id="46" name="Group 45">
              <a:extLst>
                <a:ext uri="{FF2B5EF4-FFF2-40B4-BE49-F238E27FC236}">
                  <a16:creationId xmlns:a16="http://schemas.microsoft.com/office/drawing/2014/main" id="{354B9ADE-F70D-44EA-ADCA-BF264CDF9A12}"/>
                </a:ext>
              </a:extLst>
            </p:cNvPr>
            <p:cNvGrpSpPr/>
            <p:nvPr/>
          </p:nvGrpSpPr>
          <p:grpSpPr>
            <a:xfrm>
              <a:off x="6804091" y="-82022"/>
              <a:ext cx="5395866" cy="6122665"/>
              <a:chOff x="6805564" y="-47289"/>
              <a:chExt cx="5395866" cy="6122665"/>
            </a:xfrm>
          </p:grpSpPr>
          <p:sp>
            <p:nvSpPr>
              <p:cNvPr id="32" name="Freeform: Shape 31">
                <a:extLst>
                  <a:ext uri="{FF2B5EF4-FFF2-40B4-BE49-F238E27FC236}">
                    <a16:creationId xmlns:a16="http://schemas.microsoft.com/office/drawing/2014/main" id="{46462CBD-A86B-48C6-AEA5-303A64456E34}"/>
                  </a:ext>
                </a:extLst>
              </p:cNvPr>
              <p:cNvSpPr/>
              <p:nvPr/>
            </p:nvSpPr>
            <p:spPr>
              <a:xfrm>
                <a:off x="6805564" y="-47289"/>
                <a:ext cx="5395866" cy="6122665"/>
              </a:xfrm>
              <a:custGeom>
                <a:avLst/>
                <a:gdLst>
                  <a:gd name="connsiteX0" fmla="*/ 125128 w 5604633"/>
                  <a:gd name="connsiteY0" fmla="*/ 433137 h 4303359"/>
                  <a:gd name="connsiteX1" fmla="*/ 96252 w 5604633"/>
                  <a:gd name="connsiteY1" fmla="*/ 481263 h 4303359"/>
                  <a:gd name="connsiteX2" fmla="*/ 67377 w 5604633"/>
                  <a:gd name="connsiteY2" fmla="*/ 654518 h 4303359"/>
                  <a:gd name="connsiteX3" fmla="*/ 77002 w 5604633"/>
                  <a:gd name="connsiteY3" fmla="*/ 770021 h 4303359"/>
                  <a:gd name="connsiteX4" fmla="*/ 86627 w 5604633"/>
                  <a:gd name="connsiteY4" fmla="*/ 808522 h 4303359"/>
                  <a:gd name="connsiteX5" fmla="*/ 105878 w 5604633"/>
                  <a:gd name="connsiteY5" fmla="*/ 914400 h 4303359"/>
                  <a:gd name="connsiteX6" fmla="*/ 77002 w 5604633"/>
                  <a:gd name="connsiteY6" fmla="*/ 1001027 h 4303359"/>
                  <a:gd name="connsiteX7" fmla="*/ 0 w 5604633"/>
                  <a:gd name="connsiteY7" fmla="*/ 1135781 h 4303359"/>
                  <a:gd name="connsiteX8" fmla="*/ 19250 w 5604633"/>
                  <a:gd name="connsiteY8" fmla="*/ 1501541 h 4303359"/>
                  <a:gd name="connsiteX9" fmla="*/ 125128 w 5604633"/>
                  <a:gd name="connsiteY9" fmla="*/ 1828800 h 4303359"/>
                  <a:gd name="connsiteX10" fmla="*/ 202130 w 5604633"/>
                  <a:gd name="connsiteY10" fmla="*/ 1982804 h 4303359"/>
                  <a:gd name="connsiteX11" fmla="*/ 279132 w 5604633"/>
                  <a:gd name="connsiteY11" fmla="*/ 2165684 h 4303359"/>
                  <a:gd name="connsiteX12" fmla="*/ 336884 w 5604633"/>
                  <a:gd name="connsiteY12" fmla="*/ 2242686 h 4303359"/>
                  <a:gd name="connsiteX13" fmla="*/ 606391 w 5604633"/>
                  <a:gd name="connsiteY13" fmla="*/ 2377440 h 4303359"/>
                  <a:gd name="connsiteX14" fmla="*/ 741145 w 5604633"/>
                  <a:gd name="connsiteY14" fmla="*/ 2435191 h 4303359"/>
                  <a:gd name="connsiteX15" fmla="*/ 789271 w 5604633"/>
                  <a:gd name="connsiteY15" fmla="*/ 2502568 h 4303359"/>
                  <a:gd name="connsiteX16" fmla="*/ 875899 w 5604633"/>
                  <a:gd name="connsiteY16" fmla="*/ 2666198 h 4303359"/>
                  <a:gd name="connsiteX17" fmla="*/ 1049153 w 5604633"/>
                  <a:gd name="connsiteY17" fmla="*/ 2829827 h 4303359"/>
                  <a:gd name="connsiteX18" fmla="*/ 1482290 w 5604633"/>
                  <a:gd name="connsiteY18" fmla="*/ 3003082 h 4303359"/>
                  <a:gd name="connsiteX19" fmla="*/ 1655545 w 5604633"/>
                  <a:gd name="connsiteY19" fmla="*/ 3080084 h 4303359"/>
                  <a:gd name="connsiteX20" fmla="*/ 2030930 w 5604633"/>
                  <a:gd name="connsiteY20" fmla="*/ 3484345 h 4303359"/>
                  <a:gd name="connsiteX21" fmla="*/ 2935705 w 5604633"/>
                  <a:gd name="connsiteY21" fmla="*/ 3619099 h 4303359"/>
                  <a:gd name="connsiteX22" fmla="*/ 3311090 w 5604633"/>
                  <a:gd name="connsiteY22" fmla="*/ 3917482 h 4303359"/>
                  <a:gd name="connsiteX23" fmla="*/ 3599848 w 5604633"/>
                  <a:gd name="connsiteY23" fmla="*/ 3955983 h 4303359"/>
                  <a:gd name="connsiteX24" fmla="*/ 4215865 w 5604633"/>
                  <a:gd name="connsiteY24" fmla="*/ 4119613 h 4303359"/>
                  <a:gd name="connsiteX25" fmla="*/ 4215865 w 5604633"/>
                  <a:gd name="connsiteY25" fmla="*/ 4119613 h 4303359"/>
                  <a:gd name="connsiteX26" fmla="*/ 4591250 w 5604633"/>
                  <a:gd name="connsiteY26" fmla="*/ 4138863 h 4303359"/>
                  <a:gd name="connsiteX27" fmla="*/ 4812631 w 5604633"/>
                  <a:gd name="connsiteY27" fmla="*/ 4292867 h 4303359"/>
                  <a:gd name="connsiteX28" fmla="*/ 4908884 w 5604633"/>
                  <a:gd name="connsiteY28" fmla="*/ 4302493 h 4303359"/>
                  <a:gd name="connsiteX29" fmla="*/ 5419023 w 5604633"/>
                  <a:gd name="connsiteY29" fmla="*/ 4292867 h 4303359"/>
                  <a:gd name="connsiteX30" fmla="*/ 5457524 w 5604633"/>
                  <a:gd name="connsiteY30" fmla="*/ 4273617 h 4303359"/>
                  <a:gd name="connsiteX31" fmla="*/ 5486400 w 5604633"/>
                  <a:gd name="connsiteY31" fmla="*/ 4235116 h 4303359"/>
                  <a:gd name="connsiteX32" fmla="*/ 5534526 w 5604633"/>
                  <a:gd name="connsiteY32" fmla="*/ 4225490 h 4303359"/>
                  <a:gd name="connsiteX33" fmla="*/ 5573027 w 5604633"/>
                  <a:gd name="connsiteY33" fmla="*/ 4215865 h 4303359"/>
                  <a:gd name="connsiteX34" fmla="*/ 5553777 w 5604633"/>
                  <a:gd name="connsiteY34" fmla="*/ 4100362 h 4303359"/>
                  <a:gd name="connsiteX35" fmla="*/ 5544151 w 5604633"/>
                  <a:gd name="connsiteY35" fmla="*/ 4071486 h 4303359"/>
                  <a:gd name="connsiteX36" fmla="*/ 5505650 w 5604633"/>
                  <a:gd name="connsiteY36" fmla="*/ 3975234 h 4303359"/>
                  <a:gd name="connsiteX37" fmla="*/ 5515276 w 5604633"/>
                  <a:gd name="connsiteY37" fmla="*/ 3561347 h 4303359"/>
                  <a:gd name="connsiteX38" fmla="*/ 5534526 w 5604633"/>
                  <a:gd name="connsiteY38" fmla="*/ 3262964 h 4303359"/>
                  <a:gd name="connsiteX39" fmla="*/ 5553777 w 5604633"/>
                  <a:gd name="connsiteY39" fmla="*/ 3003082 h 4303359"/>
                  <a:gd name="connsiteX40" fmla="*/ 5573027 w 5604633"/>
                  <a:gd name="connsiteY40" fmla="*/ 2916455 h 4303359"/>
                  <a:gd name="connsiteX41" fmla="*/ 5592278 w 5604633"/>
                  <a:gd name="connsiteY41" fmla="*/ 2781701 h 4303359"/>
                  <a:gd name="connsiteX42" fmla="*/ 5582652 w 5604633"/>
                  <a:gd name="connsiteY42" fmla="*/ 1905802 h 4303359"/>
                  <a:gd name="connsiteX43" fmla="*/ 5553777 w 5604633"/>
                  <a:gd name="connsiteY43" fmla="*/ 1260909 h 4303359"/>
                  <a:gd name="connsiteX44" fmla="*/ 5515276 w 5604633"/>
                  <a:gd name="connsiteY44" fmla="*/ 1078029 h 4303359"/>
                  <a:gd name="connsiteX45" fmla="*/ 5496025 w 5604633"/>
                  <a:gd name="connsiteY45" fmla="*/ 914400 h 4303359"/>
                  <a:gd name="connsiteX46" fmla="*/ 5457524 w 5604633"/>
                  <a:gd name="connsiteY46" fmla="*/ 712269 h 4303359"/>
                  <a:gd name="connsiteX47" fmla="*/ 5428648 w 5604633"/>
                  <a:gd name="connsiteY47" fmla="*/ 490888 h 4303359"/>
                  <a:gd name="connsiteX48" fmla="*/ 5351646 w 5604633"/>
                  <a:gd name="connsiteY48" fmla="*/ 269507 h 4303359"/>
                  <a:gd name="connsiteX49" fmla="*/ 5303520 w 5604633"/>
                  <a:gd name="connsiteY49" fmla="*/ 144379 h 4303359"/>
                  <a:gd name="connsiteX50" fmla="*/ 5236143 w 5604633"/>
                  <a:gd name="connsiteY50" fmla="*/ 67377 h 4303359"/>
                  <a:gd name="connsiteX51" fmla="*/ 5207267 w 5604633"/>
                  <a:gd name="connsiteY51" fmla="*/ 28876 h 4303359"/>
                  <a:gd name="connsiteX52" fmla="*/ 4957010 w 5604633"/>
                  <a:gd name="connsiteY52" fmla="*/ 0 h 4303359"/>
                  <a:gd name="connsiteX53" fmla="*/ 154004 w 5604633"/>
                  <a:gd name="connsiteY53" fmla="*/ 38501 h 4303359"/>
                  <a:gd name="connsiteX54" fmla="*/ 115503 w 5604633"/>
                  <a:gd name="connsiteY54" fmla="*/ 77002 h 4303359"/>
                  <a:gd name="connsiteX55" fmla="*/ 57751 w 5604633"/>
                  <a:gd name="connsiteY55" fmla="*/ 182880 h 4303359"/>
                  <a:gd name="connsiteX56" fmla="*/ 48126 w 5604633"/>
                  <a:gd name="connsiteY56" fmla="*/ 240631 h 4303359"/>
                  <a:gd name="connsiteX57" fmla="*/ 77002 w 5604633"/>
                  <a:gd name="connsiteY57" fmla="*/ 308008 h 4303359"/>
                  <a:gd name="connsiteX58" fmla="*/ 96252 w 5604633"/>
                  <a:gd name="connsiteY58" fmla="*/ 413886 h 4303359"/>
                  <a:gd name="connsiteX59" fmla="*/ 125128 w 5604633"/>
                  <a:gd name="connsiteY59" fmla="*/ 433137 h 4303359"/>
                  <a:gd name="connsiteX0" fmla="*/ 125128 w 5604633"/>
                  <a:gd name="connsiteY0" fmla="*/ 539850 h 4410072"/>
                  <a:gd name="connsiteX1" fmla="*/ 96252 w 5604633"/>
                  <a:gd name="connsiteY1" fmla="*/ 587976 h 4410072"/>
                  <a:gd name="connsiteX2" fmla="*/ 67377 w 5604633"/>
                  <a:gd name="connsiteY2" fmla="*/ 761231 h 4410072"/>
                  <a:gd name="connsiteX3" fmla="*/ 77002 w 5604633"/>
                  <a:gd name="connsiteY3" fmla="*/ 876734 h 4410072"/>
                  <a:gd name="connsiteX4" fmla="*/ 86627 w 5604633"/>
                  <a:gd name="connsiteY4" fmla="*/ 915235 h 4410072"/>
                  <a:gd name="connsiteX5" fmla="*/ 105878 w 5604633"/>
                  <a:gd name="connsiteY5" fmla="*/ 1021113 h 4410072"/>
                  <a:gd name="connsiteX6" fmla="*/ 77002 w 5604633"/>
                  <a:gd name="connsiteY6" fmla="*/ 1107740 h 4410072"/>
                  <a:gd name="connsiteX7" fmla="*/ 0 w 5604633"/>
                  <a:gd name="connsiteY7" fmla="*/ 1242494 h 4410072"/>
                  <a:gd name="connsiteX8" fmla="*/ 19250 w 5604633"/>
                  <a:gd name="connsiteY8" fmla="*/ 1608254 h 4410072"/>
                  <a:gd name="connsiteX9" fmla="*/ 125128 w 5604633"/>
                  <a:gd name="connsiteY9" fmla="*/ 1935513 h 4410072"/>
                  <a:gd name="connsiteX10" fmla="*/ 202130 w 5604633"/>
                  <a:gd name="connsiteY10" fmla="*/ 2089517 h 4410072"/>
                  <a:gd name="connsiteX11" fmla="*/ 279132 w 5604633"/>
                  <a:gd name="connsiteY11" fmla="*/ 2272397 h 4410072"/>
                  <a:gd name="connsiteX12" fmla="*/ 336884 w 5604633"/>
                  <a:gd name="connsiteY12" fmla="*/ 2349399 h 4410072"/>
                  <a:gd name="connsiteX13" fmla="*/ 606391 w 5604633"/>
                  <a:gd name="connsiteY13" fmla="*/ 2484153 h 4410072"/>
                  <a:gd name="connsiteX14" fmla="*/ 741145 w 5604633"/>
                  <a:gd name="connsiteY14" fmla="*/ 2541904 h 4410072"/>
                  <a:gd name="connsiteX15" fmla="*/ 789271 w 5604633"/>
                  <a:gd name="connsiteY15" fmla="*/ 2609281 h 4410072"/>
                  <a:gd name="connsiteX16" fmla="*/ 875899 w 5604633"/>
                  <a:gd name="connsiteY16" fmla="*/ 2772911 h 4410072"/>
                  <a:gd name="connsiteX17" fmla="*/ 1049153 w 5604633"/>
                  <a:gd name="connsiteY17" fmla="*/ 2936540 h 4410072"/>
                  <a:gd name="connsiteX18" fmla="*/ 1482290 w 5604633"/>
                  <a:gd name="connsiteY18" fmla="*/ 3109795 h 4410072"/>
                  <a:gd name="connsiteX19" fmla="*/ 1655545 w 5604633"/>
                  <a:gd name="connsiteY19" fmla="*/ 3186797 h 4410072"/>
                  <a:gd name="connsiteX20" fmla="*/ 2030930 w 5604633"/>
                  <a:gd name="connsiteY20" fmla="*/ 3591058 h 4410072"/>
                  <a:gd name="connsiteX21" fmla="*/ 2935705 w 5604633"/>
                  <a:gd name="connsiteY21" fmla="*/ 3725812 h 4410072"/>
                  <a:gd name="connsiteX22" fmla="*/ 3311090 w 5604633"/>
                  <a:gd name="connsiteY22" fmla="*/ 4024195 h 4410072"/>
                  <a:gd name="connsiteX23" fmla="*/ 3599848 w 5604633"/>
                  <a:gd name="connsiteY23" fmla="*/ 4062696 h 4410072"/>
                  <a:gd name="connsiteX24" fmla="*/ 4215865 w 5604633"/>
                  <a:gd name="connsiteY24" fmla="*/ 4226326 h 4410072"/>
                  <a:gd name="connsiteX25" fmla="*/ 4215865 w 5604633"/>
                  <a:gd name="connsiteY25" fmla="*/ 4226326 h 4410072"/>
                  <a:gd name="connsiteX26" fmla="*/ 4591250 w 5604633"/>
                  <a:gd name="connsiteY26" fmla="*/ 4245576 h 4410072"/>
                  <a:gd name="connsiteX27" fmla="*/ 4812631 w 5604633"/>
                  <a:gd name="connsiteY27" fmla="*/ 4399580 h 4410072"/>
                  <a:gd name="connsiteX28" fmla="*/ 4908884 w 5604633"/>
                  <a:gd name="connsiteY28" fmla="*/ 4409206 h 4410072"/>
                  <a:gd name="connsiteX29" fmla="*/ 5419023 w 5604633"/>
                  <a:gd name="connsiteY29" fmla="*/ 4399580 h 4410072"/>
                  <a:gd name="connsiteX30" fmla="*/ 5457524 w 5604633"/>
                  <a:gd name="connsiteY30" fmla="*/ 4380330 h 4410072"/>
                  <a:gd name="connsiteX31" fmla="*/ 5486400 w 5604633"/>
                  <a:gd name="connsiteY31" fmla="*/ 4341829 h 4410072"/>
                  <a:gd name="connsiteX32" fmla="*/ 5534526 w 5604633"/>
                  <a:gd name="connsiteY32" fmla="*/ 4332203 h 4410072"/>
                  <a:gd name="connsiteX33" fmla="*/ 5573027 w 5604633"/>
                  <a:gd name="connsiteY33" fmla="*/ 4322578 h 4410072"/>
                  <a:gd name="connsiteX34" fmla="*/ 5553777 w 5604633"/>
                  <a:gd name="connsiteY34" fmla="*/ 4207075 h 4410072"/>
                  <a:gd name="connsiteX35" fmla="*/ 5544151 w 5604633"/>
                  <a:gd name="connsiteY35" fmla="*/ 4178199 h 4410072"/>
                  <a:gd name="connsiteX36" fmla="*/ 5505650 w 5604633"/>
                  <a:gd name="connsiteY36" fmla="*/ 4081947 h 4410072"/>
                  <a:gd name="connsiteX37" fmla="*/ 5515276 w 5604633"/>
                  <a:gd name="connsiteY37" fmla="*/ 3668060 h 4410072"/>
                  <a:gd name="connsiteX38" fmla="*/ 5534526 w 5604633"/>
                  <a:gd name="connsiteY38" fmla="*/ 3369677 h 4410072"/>
                  <a:gd name="connsiteX39" fmla="*/ 5553777 w 5604633"/>
                  <a:gd name="connsiteY39" fmla="*/ 3109795 h 4410072"/>
                  <a:gd name="connsiteX40" fmla="*/ 5573027 w 5604633"/>
                  <a:gd name="connsiteY40" fmla="*/ 3023168 h 4410072"/>
                  <a:gd name="connsiteX41" fmla="*/ 5592278 w 5604633"/>
                  <a:gd name="connsiteY41" fmla="*/ 2888414 h 4410072"/>
                  <a:gd name="connsiteX42" fmla="*/ 5582652 w 5604633"/>
                  <a:gd name="connsiteY42" fmla="*/ 2012515 h 4410072"/>
                  <a:gd name="connsiteX43" fmla="*/ 5553777 w 5604633"/>
                  <a:gd name="connsiteY43" fmla="*/ 1367622 h 4410072"/>
                  <a:gd name="connsiteX44" fmla="*/ 5515276 w 5604633"/>
                  <a:gd name="connsiteY44" fmla="*/ 1184742 h 4410072"/>
                  <a:gd name="connsiteX45" fmla="*/ 5496025 w 5604633"/>
                  <a:gd name="connsiteY45" fmla="*/ 1021113 h 4410072"/>
                  <a:gd name="connsiteX46" fmla="*/ 5457524 w 5604633"/>
                  <a:gd name="connsiteY46" fmla="*/ 818982 h 4410072"/>
                  <a:gd name="connsiteX47" fmla="*/ 5428648 w 5604633"/>
                  <a:gd name="connsiteY47" fmla="*/ 597601 h 4410072"/>
                  <a:gd name="connsiteX48" fmla="*/ 5351646 w 5604633"/>
                  <a:gd name="connsiteY48" fmla="*/ 376220 h 4410072"/>
                  <a:gd name="connsiteX49" fmla="*/ 5303520 w 5604633"/>
                  <a:gd name="connsiteY49" fmla="*/ 251092 h 4410072"/>
                  <a:gd name="connsiteX50" fmla="*/ 5236143 w 5604633"/>
                  <a:gd name="connsiteY50" fmla="*/ 174090 h 4410072"/>
                  <a:gd name="connsiteX51" fmla="*/ 5207267 w 5604633"/>
                  <a:gd name="connsiteY51" fmla="*/ 135589 h 4410072"/>
                  <a:gd name="connsiteX52" fmla="*/ 4957010 w 5604633"/>
                  <a:gd name="connsiteY52" fmla="*/ 106713 h 4410072"/>
                  <a:gd name="connsiteX53" fmla="*/ 154004 w 5604633"/>
                  <a:gd name="connsiteY53" fmla="*/ 145214 h 4410072"/>
                  <a:gd name="connsiteX54" fmla="*/ 134754 w 5604633"/>
                  <a:gd name="connsiteY54" fmla="*/ 835 h 4410072"/>
                  <a:gd name="connsiteX55" fmla="*/ 57751 w 5604633"/>
                  <a:gd name="connsiteY55" fmla="*/ 289593 h 4410072"/>
                  <a:gd name="connsiteX56" fmla="*/ 48126 w 5604633"/>
                  <a:gd name="connsiteY56" fmla="*/ 347344 h 4410072"/>
                  <a:gd name="connsiteX57" fmla="*/ 77002 w 5604633"/>
                  <a:gd name="connsiteY57" fmla="*/ 414721 h 4410072"/>
                  <a:gd name="connsiteX58" fmla="*/ 96252 w 5604633"/>
                  <a:gd name="connsiteY58" fmla="*/ 520599 h 4410072"/>
                  <a:gd name="connsiteX59" fmla="*/ 125128 w 5604633"/>
                  <a:gd name="connsiteY59" fmla="*/ 539850 h 4410072"/>
                  <a:gd name="connsiteX0" fmla="*/ 125128 w 5604633"/>
                  <a:gd name="connsiteY0" fmla="*/ 560340 h 4430562"/>
                  <a:gd name="connsiteX1" fmla="*/ 96252 w 5604633"/>
                  <a:gd name="connsiteY1" fmla="*/ 608466 h 4430562"/>
                  <a:gd name="connsiteX2" fmla="*/ 67377 w 5604633"/>
                  <a:gd name="connsiteY2" fmla="*/ 781721 h 4430562"/>
                  <a:gd name="connsiteX3" fmla="*/ 77002 w 5604633"/>
                  <a:gd name="connsiteY3" fmla="*/ 897224 h 4430562"/>
                  <a:gd name="connsiteX4" fmla="*/ 86627 w 5604633"/>
                  <a:gd name="connsiteY4" fmla="*/ 935725 h 4430562"/>
                  <a:gd name="connsiteX5" fmla="*/ 105878 w 5604633"/>
                  <a:gd name="connsiteY5" fmla="*/ 1041603 h 4430562"/>
                  <a:gd name="connsiteX6" fmla="*/ 77002 w 5604633"/>
                  <a:gd name="connsiteY6" fmla="*/ 1128230 h 4430562"/>
                  <a:gd name="connsiteX7" fmla="*/ 0 w 5604633"/>
                  <a:gd name="connsiteY7" fmla="*/ 1262984 h 4430562"/>
                  <a:gd name="connsiteX8" fmla="*/ 19250 w 5604633"/>
                  <a:gd name="connsiteY8" fmla="*/ 1628744 h 4430562"/>
                  <a:gd name="connsiteX9" fmla="*/ 125128 w 5604633"/>
                  <a:gd name="connsiteY9" fmla="*/ 1956003 h 4430562"/>
                  <a:gd name="connsiteX10" fmla="*/ 202130 w 5604633"/>
                  <a:gd name="connsiteY10" fmla="*/ 2110007 h 4430562"/>
                  <a:gd name="connsiteX11" fmla="*/ 279132 w 5604633"/>
                  <a:gd name="connsiteY11" fmla="*/ 2292887 h 4430562"/>
                  <a:gd name="connsiteX12" fmla="*/ 336884 w 5604633"/>
                  <a:gd name="connsiteY12" fmla="*/ 2369889 h 4430562"/>
                  <a:gd name="connsiteX13" fmla="*/ 606391 w 5604633"/>
                  <a:gd name="connsiteY13" fmla="*/ 2504643 h 4430562"/>
                  <a:gd name="connsiteX14" fmla="*/ 741145 w 5604633"/>
                  <a:gd name="connsiteY14" fmla="*/ 2562394 h 4430562"/>
                  <a:gd name="connsiteX15" fmla="*/ 789271 w 5604633"/>
                  <a:gd name="connsiteY15" fmla="*/ 2629771 h 4430562"/>
                  <a:gd name="connsiteX16" fmla="*/ 875899 w 5604633"/>
                  <a:gd name="connsiteY16" fmla="*/ 2793401 h 4430562"/>
                  <a:gd name="connsiteX17" fmla="*/ 1049153 w 5604633"/>
                  <a:gd name="connsiteY17" fmla="*/ 2957030 h 4430562"/>
                  <a:gd name="connsiteX18" fmla="*/ 1482290 w 5604633"/>
                  <a:gd name="connsiteY18" fmla="*/ 3130285 h 4430562"/>
                  <a:gd name="connsiteX19" fmla="*/ 1655545 w 5604633"/>
                  <a:gd name="connsiteY19" fmla="*/ 3207287 h 4430562"/>
                  <a:gd name="connsiteX20" fmla="*/ 2030930 w 5604633"/>
                  <a:gd name="connsiteY20" fmla="*/ 3611548 h 4430562"/>
                  <a:gd name="connsiteX21" fmla="*/ 2935705 w 5604633"/>
                  <a:gd name="connsiteY21" fmla="*/ 3746302 h 4430562"/>
                  <a:gd name="connsiteX22" fmla="*/ 3311090 w 5604633"/>
                  <a:gd name="connsiteY22" fmla="*/ 4044685 h 4430562"/>
                  <a:gd name="connsiteX23" fmla="*/ 3599848 w 5604633"/>
                  <a:gd name="connsiteY23" fmla="*/ 4083186 h 4430562"/>
                  <a:gd name="connsiteX24" fmla="*/ 4215865 w 5604633"/>
                  <a:gd name="connsiteY24" fmla="*/ 4246816 h 4430562"/>
                  <a:gd name="connsiteX25" fmla="*/ 4215865 w 5604633"/>
                  <a:gd name="connsiteY25" fmla="*/ 4246816 h 4430562"/>
                  <a:gd name="connsiteX26" fmla="*/ 4591250 w 5604633"/>
                  <a:gd name="connsiteY26" fmla="*/ 4266066 h 4430562"/>
                  <a:gd name="connsiteX27" fmla="*/ 4812631 w 5604633"/>
                  <a:gd name="connsiteY27" fmla="*/ 4420070 h 4430562"/>
                  <a:gd name="connsiteX28" fmla="*/ 4908884 w 5604633"/>
                  <a:gd name="connsiteY28" fmla="*/ 4429696 h 4430562"/>
                  <a:gd name="connsiteX29" fmla="*/ 5419023 w 5604633"/>
                  <a:gd name="connsiteY29" fmla="*/ 4420070 h 4430562"/>
                  <a:gd name="connsiteX30" fmla="*/ 5457524 w 5604633"/>
                  <a:gd name="connsiteY30" fmla="*/ 4400820 h 4430562"/>
                  <a:gd name="connsiteX31" fmla="*/ 5486400 w 5604633"/>
                  <a:gd name="connsiteY31" fmla="*/ 4362319 h 4430562"/>
                  <a:gd name="connsiteX32" fmla="*/ 5534526 w 5604633"/>
                  <a:gd name="connsiteY32" fmla="*/ 4352693 h 4430562"/>
                  <a:gd name="connsiteX33" fmla="*/ 5573027 w 5604633"/>
                  <a:gd name="connsiteY33" fmla="*/ 4343068 h 4430562"/>
                  <a:gd name="connsiteX34" fmla="*/ 5553777 w 5604633"/>
                  <a:gd name="connsiteY34" fmla="*/ 4227565 h 4430562"/>
                  <a:gd name="connsiteX35" fmla="*/ 5544151 w 5604633"/>
                  <a:gd name="connsiteY35" fmla="*/ 4198689 h 4430562"/>
                  <a:gd name="connsiteX36" fmla="*/ 5505650 w 5604633"/>
                  <a:gd name="connsiteY36" fmla="*/ 4102437 h 4430562"/>
                  <a:gd name="connsiteX37" fmla="*/ 5515276 w 5604633"/>
                  <a:gd name="connsiteY37" fmla="*/ 3688550 h 4430562"/>
                  <a:gd name="connsiteX38" fmla="*/ 5534526 w 5604633"/>
                  <a:gd name="connsiteY38" fmla="*/ 3390167 h 4430562"/>
                  <a:gd name="connsiteX39" fmla="*/ 5553777 w 5604633"/>
                  <a:gd name="connsiteY39" fmla="*/ 3130285 h 4430562"/>
                  <a:gd name="connsiteX40" fmla="*/ 5573027 w 5604633"/>
                  <a:gd name="connsiteY40" fmla="*/ 3043658 h 4430562"/>
                  <a:gd name="connsiteX41" fmla="*/ 5592278 w 5604633"/>
                  <a:gd name="connsiteY41" fmla="*/ 2908904 h 4430562"/>
                  <a:gd name="connsiteX42" fmla="*/ 5582652 w 5604633"/>
                  <a:gd name="connsiteY42" fmla="*/ 2033005 h 4430562"/>
                  <a:gd name="connsiteX43" fmla="*/ 5553777 w 5604633"/>
                  <a:gd name="connsiteY43" fmla="*/ 1388112 h 4430562"/>
                  <a:gd name="connsiteX44" fmla="*/ 5515276 w 5604633"/>
                  <a:gd name="connsiteY44" fmla="*/ 1205232 h 4430562"/>
                  <a:gd name="connsiteX45" fmla="*/ 5496025 w 5604633"/>
                  <a:gd name="connsiteY45" fmla="*/ 1041603 h 4430562"/>
                  <a:gd name="connsiteX46" fmla="*/ 5457524 w 5604633"/>
                  <a:gd name="connsiteY46" fmla="*/ 839472 h 4430562"/>
                  <a:gd name="connsiteX47" fmla="*/ 5428648 w 5604633"/>
                  <a:gd name="connsiteY47" fmla="*/ 618091 h 4430562"/>
                  <a:gd name="connsiteX48" fmla="*/ 5351646 w 5604633"/>
                  <a:gd name="connsiteY48" fmla="*/ 396710 h 4430562"/>
                  <a:gd name="connsiteX49" fmla="*/ 5303520 w 5604633"/>
                  <a:gd name="connsiteY49" fmla="*/ 271582 h 4430562"/>
                  <a:gd name="connsiteX50" fmla="*/ 5236143 w 5604633"/>
                  <a:gd name="connsiteY50" fmla="*/ 194580 h 4430562"/>
                  <a:gd name="connsiteX51" fmla="*/ 5207267 w 5604633"/>
                  <a:gd name="connsiteY51" fmla="*/ 156079 h 4430562"/>
                  <a:gd name="connsiteX52" fmla="*/ 4957010 w 5604633"/>
                  <a:gd name="connsiteY52" fmla="*/ 127203 h 4430562"/>
                  <a:gd name="connsiteX53" fmla="*/ 211755 w 5604633"/>
                  <a:gd name="connsiteY53" fmla="*/ 21325 h 4430562"/>
                  <a:gd name="connsiteX54" fmla="*/ 134754 w 5604633"/>
                  <a:gd name="connsiteY54" fmla="*/ 21325 h 4430562"/>
                  <a:gd name="connsiteX55" fmla="*/ 57751 w 5604633"/>
                  <a:gd name="connsiteY55" fmla="*/ 310083 h 4430562"/>
                  <a:gd name="connsiteX56" fmla="*/ 48126 w 5604633"/>
                  <a:gd name="connsiteY56" fmla="*/ 367834 h 4430562"/>
                  <a:gd name="connsiteX57" fmla="*/ 77002 w 5604633"/>
                  <a:gd name="connsiteY57" fmla="*/ 435211 h 4430562"/>
                  <a:gd name="connsiteX58" fmla="*/ 96252 w 5604633"/>
                  <a:gd name="connsiteY58" fmla="*/ 541089 h 4430562"/>
                  <a:gd name="connsiteX59" fmla="*/ 125128 w 5604633"/>
                  <a:gd name="connsiteY59" fmla="*/ 560340 h 4430562"/>
                  <a:gd name="connsiteX0" fmla="*/ 125128 w 5604633"/>
                  <a:gd name="connsiteY0" fmla="*/ 567891 h 4438113"/>
                  <a:gd name="connsiteX1" fmla="*/ 96252 w 5604633"/>
                  <a:gd name="connsiteY1" fmla="*/ 616017 h 4438113"/>
                  <a:gd name="connsiteX2" fmla="*/ 67377 w 5604633"/>
                  <a:gd name="connsiteY2" fmla="*/ 789272 h 4438113"/>
                  <a:gd name="connsiteX3" fmla="*/ 77002 w 5604633"/>
                  <a:gd name="connsiteY3" fmla="*/ 904775 h 4438113"/>
                  <a:gd name="connsiteX4" fmla="*/ 86627 w 5604633"/>
                  <a:gd name="connsiteY4" fmla="*/ 943276 h 4438113"/>
                  <a:gd name="connsiteX5" fmla="*/ 105878 w 5604633"/>
                  <a:gd name="connsiteY5" fmla="*/ 1049154 h 4438113"/>
                  <a:gd name="connsiteX6" fmla="*/ 77002 w 5604633"/>
                  <a:gd name="connsiteY6" fmla="*/ 1135781 h 4438113"/>
                  <a:gd name="connsiteX7" fmla="*/ 0 w 5604633"/>
                  <a:gd name="connsiteY7" fmla="*/ 1270535 h 4438113"/>
                  <a:gd name="connsiteX8" fmla="*/ 19250 w 5604633"/>
                  <a:gd name="connsiteY8" fmla="*/ 1636295 h 4438113"/>
                  <a:gd name="connsiteX9" fmla="*/ 125128 w 5604633"/>
                  <a:gd name="connsiteY9" fmla="*/ 1963554 h 4438113"/>
                  <a:gd name="connsiteX10" fmla="*/ 202130 w 5604633"/>
                  <a:gd name="connsiteY10" fmla="*/ 2117558 h 4438113"/>
                  <a:gd name="connsiteX11" fmla="*/ 279132 w 5604633"/>
                  <a:gd name="connsiteY11" fmla="*/ 2300438 h 4438113"/>
                  <a:gd name="connsiteX12" fmla="*/ 336884 w 5604633"/>
                  <a:gd name="connsiteY12" fmla="*/ 2377440 h 4438113"/>
                  <a:gd name="connsiteX13" fmla="*/ 606391 w 5604633"/>
                  <a:gd name="connsiteY13" fmla="*/ 2512194 h 4438113"/>
                  <a:gd name="connsiteX14" fmla="*/ 741145 w 5604633"/>
                  <a:gd name="connsiteY14" fmla="*/ 2569945 h 4438113"/>
                  <a:gd name="connsiteX15" fmla="*/ 789271 w 5604633"/>
                  <a:gd name="connsiteY15" fmla="*/ 2637322 h 4438113"/>
                  <a:gd name="connsiteX16" fmla="*/ 875899 w 5604633"/>
                  <a:gd name="connsiteY16" fmla="*/ 2800952 h 4438113"/>
                  <a:gd name="connsiteX17" fmla="*/ 1049153 w 5604633"/>
                  <a:gd name="connsiteY17" fmla="*/ 2964581 h 4438113"/>
                  <a:gd name="connsiteX18" fmla="*/ 1482290 w 5604633"/>
                  <a:gd name="connsiteY18" fmla="*/ 3137836 h 4438113"/>
                  <a:gd name="connsiteX19" fmla="*/ 1655545 w 5604633"/>
                  <a:gd name="connsiteY19" fmla="*/ 3214838 h 4438113"/>
                  <a:gd name="connsiteX20" fmla="*/ 2030930 w 5604633"/>
                  <a:gd name="connsiteY20" fmla="*/ 3619099 h 4438113"/>
                  <a:gd name="connsiteX21" fmla="*/ 2935705 w 5604633"/>
                  <a:gd name="connsiteY21" fmla="*/ 3753853 h 4438113"/>
                  <a:gd name="connsiteX22" fmla="*/ 3311090 w 5604633"/>
                  <a:gd name="connsiteY22" fmla="*/ 4052236 h 4438113"/>
                  <a:gd name="connsiteX23" fmla="*/ 3599848 w 5604633"/>
                  <a:gd name="connsiteY23" fmla="*/ 4090737 h 4438113"/>
                  <a:gd name="connsiteX24" fmla="*/ 4215865 w 5604633"/>
                  <a:gd name="connsiteY24" fmla="*/ 4254367 h 4438113"/>
                  <a:gd name="connsiteX25" fmla="*/ 4215865 w 5604633"/>
                  <a:gd name="connsiteY25" fmla="*/ 4254367 h 4438113"/>
                  <a:gd name="connsiteX26" fmla="*/ 4591250 w 5604633"/>
                  <a:gd name="connsiteY26" fmla="*/ 4273617 h 4438113"/>
                  <a:gd name="connsiteX27" fmla="*/ 4812631 w 5604633"/>
                  <a:gd name="connsiteY27" fmla="*/ 4427621 h 4438113"/>
                  <a:gd name="connsiteX28" fmla="*/ 4908884 w 5604633"/>
                  <a:gd name="connsiteY28" fmla="*/ 4437247 h 4438113"/>
                  <a:gd name="connsiteX29" fmla="*/ 5419023 w 5604633"/>
                  <a:gd name="connsiteY29" fmla="*/ 4427621 h 4438113"/>
                  <a:gd name="connsiteX30" fmla="*/ 5457524 w 5604633"/>
                  <a:gd name="connsiteY30" fmla="*/ 4408371 h 4438113"/>
                  <a:gd name="connsiteX31" fmla="*/ 5486400 w 5604633"/>
                  <a:gd name="connsiteY31" fmla="*/ 4369870 h 4438113"/>
                  <a:gd name="connsiteX32" fmla="*/ 5534526 w 5604633"/>
                  <a:gd name="connsiteY32" fmla="*/ 4360244 h 4438113"/>
                  <a:gd name="connsiteX33" fmla="*/ 5573027 w 5604633"/>
                  <a:gd name="connsiteY33" fmla="*/ 4350619 h 4438113"/>
                  <a:gd name="connsiteX34" fmla="*/ 5553777 w 5604633"/>
                  <a:gd name="connsiteY34" fmla="*/ 4235116 h 4438113"/>
                  <a:gd name="connsiteX35" fmla="*/ 5544151 w 5604633"/>
                  <a:gd name="connsiteY35" fmla="*/ 4206240 h 4438113"/>
                  <a:gd name="connsiteX36" fmla="*/ 5505650 w 5604633"/>
                  <a:gd name="connsiteY36" fmla="*/ 4109988 h 4438113"/>
                  <a:gd name="connsiteX37" fmla="*/ 5515276 w 5604633"/>
                  <a:gd name="connsiteY37" fmla="*/ 3696101 h 4438113"/>
                  <a:gd name="connsiteX38" fmla="*/ 5534526 w 5604633"/>
                  <a:gd name="connsiteY38" fmla="*/ 3397718 h 4438113"/>
                  <a:gd name="connsiteX39" fmla="*/ 5553777 w 5604633"/>
                  <a:gd name="connsiteY39" fmla="*/ 3137836 h 4438113"/>
                  <a:gd name="connsiteX40" fmla="*/ 5573027 w 5604633"/>
                  <a:gd name="connsiteY40" fmla="*/ 3051209 h 4438113"/>
                  <a:gd name="connsiteX41" fmla="*/ 5592278 w 5604633"/>
                  <a:gd name="connsiteY41" fmla="*/ 2916455 h 4438113"/>
                  <a:gd name="connsiteX42" fmla="*/ 5582652 w 5604633"/>
                  <a:gd name="connsiteY42" fmla="*/ 2040556 h 4438113"/>
                  <a:gd name="connsiteX43" fmla="*/ 5553777 w 5604633"/>
                  <a:gd name="connsiteY43" fmla="*/ 1395663 h 4438113"/>
                  <a:gd name="connsiteX44" fmla="*/ 5515276 w 5604633"/>
                  <a:gd name="connsiteY44" fmla="*/ 1212783 h 4438113"/>
                  <a:gd name="connsiteX45" fmla="*/ 5496025 w 5604633"/>
                  <a:gd name="connsiteY45" fmla="*/ 1049154 h 4438113"/>
                  <a:gd name="connsiteX46" fmla="*/ 5457524 w 5604633"/>
                  <a:gd name="connsiteY46" fmla="*/ 847023 h 4438113"/>
                  <a:gd name="connsiteX47" fmla="*/ 5428648 w 5604633"/>
                  <a:gd name="connsiteY47" fmla="*/ 625642 h 4438113"/>
                  <a:gd name="connsiteX48" fmla="*/ 5351646 w 5604633"/>
                  <a:gd name="connsiteY48" fmla="*/ 404261 h 4438113"/>
                  <a:gd name="connsiteX49" fmla="*/ 5303520 w 5604633"/>
                  <a:gd name="connsiteY49" fmla="*/ 279133 h 4438113"/>
                  <a:gd name="connsiteX50" fmla="*/ 5236143 w 5604633"/>
                  <a:gd name="connsiteY50" fmla="*/ 202131 h 4438113"/>
                  <a:gd name="connsiteX51" fmla="*/ 5207267 w 5604633"/>
                  <a:gd name="connsiteY51" fmla="*/ 163630 h 4438113"/>
                  <a:gd name="connsiteX52" fmla="*/ 4957010 w 5604633"/>
                  <a:gd name="connsiteY52" fmla="*/ 0 h 4438113"/>
                  <a:gd name="connsiteX53" fmla="*/ 211755 w 5604633"/>
                  <a:gd name="connsiteY53" fmla="*/ 28876 h 4438113"/>
                  <a:gd name="connsiteX54" fmla="*/ 134754 w 5604633"/>
                  <a:gd name="connsiteY54" fmla="*/ 28876 h 4438113"/>
                  <a:gd name="connsiteX55" fmla="*/ 57751 w 5604633"/>
                  <a:gd name="connsiteY55" fmla="*/ 317634 h 4438113"/>
                  <a:gd name="connsiteX56" fmla="*/ 48126 w 5604633"/>
                  <a:gd name="connsiteY56" fmla="*/ 375385 h 4438113"/>
                  <a:gd name="connsiteX57" fmla="*/ 77002 w 5604633"/>
                  <a:gd name="connsiteY57" fmla="*/ 442762 h 4438113"/>
                  <a:gd name="connsiteX58" fmla="*/ 96252 w 5604633"/>
                  <a:gd name="connsiteY58" fmla="*/ 548640 h 4438113"/>
                  <a:gd name="connsiteX59" fmla="*/ 125128 w 5604633"/>
                  <a:gd name="connsiteY59" fmla="*/ 567891 h 4438113"/>
                  <a:gd name="connsiteX0" fmla="*/ 125128 w 5604633"/>
                  <a:gd name="connsiteY0" fmla="*/ 567891 h 4438113"/>
                  <a:gd name="connsiteX1" fmla="*/ 96252 w 5604633"/>
                  <a:gd name="connsiteY1" fmla="*/ 616017 h 4438113"/>
                  <a:gd name="connsiteX2" fmla="*/ 67377 w 5604633"/>
                  <a:gd name="connsiteY2" fmla="*/ 789272 h 4438113"/>
                  <a:gd name="connsiteX3" fmla="*/ 77002 w 5604633"/>
                  <a:gd name="connsiteY3" fmla="*/ 904775 h 4438113"/>
                  <a:gd name="connsiteX4" fmla="*/ 86627 w 5604633"/>
                  <a:gd name="connsiteY4" fmla="*/ 943276 h 4438113"/>
                  <a:gd name="connsiteX5" fmla="*/ 105878 w 5604633"/>
                  <a:gd name="connsiteY5" fmla="*/ 1049154 h 4438113"/>
                  <a:gd name="connsiteX6" fmla="*/ 77002 w 5604633"/>
                  <a:gd name="connsiteY6" fmla="*/ 1135781 h 4438113"/>
                  <a:gd name="connsiteX7" fmla="*/ 0 w 5604633"/>
                  <a:gd name="connsiteY7" fmla="*/ 1270535 h 4438113"/>
                  <a:gd name="connsiteX8" fmla="*/ 19250 w 5604633"/>
                  <a:gd name="connsiteY8" fmla="*/ 1636295 h 4438113"/>
                  <a:gd name="connsiteX9" fmla="*/ 125128 w 5604633"/>
                  <a:gd name="connsiteY9" fmla="*/ 1963554 h 4438113"/>
                  <a:gd name="connsiteX10" fmla="*/ 202130 w 5604633"/>
                  <a:gd name="connsiteY10" fmla="*/ 2117558 h 4438113"/>
                  <a:gd name="connsiteX11" fmla="*/ 279132 w 5604633"/>
                  <a:gd name="connsiteY11" fmla="*/ 2300438 h 4438113"/>
                  <a:gd name="connsiteX12" fmla="*/ 336884 w 5604633"/>
                  <a:gd name="connsiteY12" fmla="*/ 2377440 h 4438113"/>
                  <a:gd name="connsiteX13" fmla="*/ 606391 w 5604633"/>
                  <a:gd name="connsiteY13" fmla="*/ 2512194 h 4438113"/>
                  <a:gd name="connsiteX14" fmla="*/ 741145 w 5604633"/>
                  <a:gd name="connsiteY14" fmla="*/ 2569945 h 4438113"/>
                  <a:gd name="connsiteX15" fmla="*/ 789271 w 5604633"/>
                  <a:gd name="connsiteY15" fmla="*/ 2637322 h 4438113"/>
                  <a:gd name="connsiteX16" fmla="*/ 875899 w 5604633"/>
                  <a:gd name="connsiteY16" fmla="*/ 2800952 h 4438113"/>
                  <a:gd name="connsiteX17" fmla="*/ 1049153 w 5604633"/>
                  <a:gd name="connsiteY17" fmla="*/ 2964581 h 4438113"/>
                  <a:gd name="connsiteX18" fmla="*/ 1482290 w 5604633"/>
                  <a:gd name="connsiteY18" fmla="*/ 3137836 h 4438113"/>
                  <a:gd name="connsiteX19" fmla="*/ 1655545 w 5604633"/>
                  <a:gd name="connsiteY19" fmla="*/ 3214838 h 4438113"/>
                  <a:gd name="connsiteX20" fmla="*/ 2030930 w 5604633"/>
                  <a:gd name="connsiteY20" fmla="*/ 3619099 h 4438113"/>
                  <a:gd name="connsiteX21" fmla="*/ 2935705 w 5604633"/>
                  <a:gd name="connsiteY21" fmla="*/ 3753853 h 4438113"/>
                  <a:gd name="connsiteX22" fmla="*/ 3311090 w 5604633"/>
                  <a:gd name="connsiteY22" fmla="*/ 4052236 h 4438113"/>
                  <a:gd name="connsiteX23" fmla="*/ 3599848 w 5604633"/>
                  <a:gd name="connsiteY23" fmla="*/ 4090737 h 4438113"/>
                  <a:gd name="connsiteX24" fmla="*/ 4215865 w 5604633"/>
                  <a:gd name="connsiteY24" fmla="*/ 4254367 h 4438113"/>
                  <a:gd name="connsiteX25" fmla="*/ 4215865 w 5604633"/>
                  <a:gd name="connsiteY25" fmla="*/ 4254367 h 4438113"/>
                  <a:gd name="connsiteX26" fmla="*/ 4591250 w 5604633"/>
                  <a:gd name="connsiteY26" fmla="*/ 4273617 h 4438113"/>
                  <a:gd name="connsiteX27" fmla="*/ 4812631 w 5604633"/>
                  <a:gd name="connsiteY27" fmla="*/ 4427621 h 4438113"/>
                  <a:gd name="connsiteX28" fmla="*/ 4908884 w 5604633"/>
                  <a:gd name="connsiteY28" fmla="*/ 4437247 h 4438113"/>
                  <a:gd name="connsiteX29" fmla="*/ 5419023 w 5604633"/>
                  <a:gd name="connsiteY29" fmla="*/ 4427621 h 4438113"/>
                  <a:gd name="connsiteX30" fmla="*/ 5457524 w 5604633"/>
                  <a:gd name="connsiteY30" fmla="*/ 4408371 h 4438113"/>
                  <a:gd name="connsiteX31" fmla="*/ 5486400 w 5604633"/>
                  <a:gd name="connsiteY31" fmla="*/ 4369870 h 4438113"/>
                  <a:gd name="connsiteX32" fmla="*/ 5534526 w 5604633"/>
                  <a:gd name="connsiteY32" fmla="*/ 4360244 h 4438113"/>
                  <a:gd name="connsiteX33" fmla="*/ 5573027 w 5604633"/>
                  <a:gd name="connsiteY33" fmla="*/ 4350619 h 4438113"/>
                  <a:gd name="connsiteX34" fmla="*/ 5553777 w 5604633"/>
                  <a:gd name="connsiteY34" fmla="*/ 4235116 h 4438113"/>
                  <a:gd name="connsiteX35" fmla="*/ 5544151 w 5604633"/>
                  <a:gd name="connsiteY35" fmla="*/ 4206240 h 4438113"/>
                  <a:gd name="connsiteX36" fmla="*/ 5505650 w 5604633"/>
                  <a:gd name="connsiteY36" fmla="*/ 4109988 h 4438113"/>
                  <a:gd name="connsiteX37" fmla="*/ 5515276 w 5604633"/>
                  <a:gd name="connsiteY37" fmla="*/ 3696101 h 4438113"/>
                  <a:gd name="connsiteX38" fmla="*/ 5534526 w 5604633"/>
                  <a:gd name="connsiteY38" fmla="*/ 3397718 h 4438113"/>
                  <a:gd name="connsiteX39" fmla="*/ 5553777 w 5604633"/>
                  <a:gd name="connsiteY39" fmla="*/ 3137836 h 4438113"/>
                  <a:gd name="connsiteX40" fmla="*/ 5573027 w 5604633"/>
                  <a:gd name="connsiteY40" fmla="*/ 3051209 h 4438113"/>
                  <a:gd name="connsiteX41" fmla="*/ 5592278 w 5604633"/>
                  <a:gd name="connsiteY41" fmla="*/ 2916455 h 4438113"/>
                  <a:gd name="connsiteX42" fmla="*/ 5582652 w 5604633"/>
                  <a:gd name="connsiteY42" fmla="*/ 2040556 h 4438113"/>
                  <a:gd name="connsiteX43" fmla="*/ 5553777 w 5604633"/>
                  <a:gd name="connsiteY43" fmla="*/ 1395663 h 4438113"/>
                  <a:gd name="connsiteX44" fmla="*/ 5515276 w 5604633"/>
                  <a:gd name="connsiteY44" fmla="*/ 1212783 h 4438113"/>
                  <a:gd name="connsiteX45" fmla="*/ 5496025 w 5604633"/>
                  <a:gd name="connsiteY45" fmla="*/ 1049154 h 4438113"/>
                  <a:gd name="connsiteX46" fmla="*/ 5457524 w 5604633"/>
                  <a:gd name="connsiteY46" fmla="*/ 847023 h 4438113"/>
                  <a:gd name="connsiteX47" fmla="*/ 5428648 w 5604633"/>
                  <a:gd name="connsiteY47" fmla="*/ 625642 h 4438113"/>
                  <a:gd name="connsiteX48" fmla="*/ 5351646 w 5604633"/>
                  <a:gd name="connsiteY48" fmla="*/ 404261 h 4438113"/>
                  <a:gd name="connsiteX49" fmla="*/ 5303520 w 5604633"/>
                  <a:gd name="connsiteY49" fmla="*/ 279133 h 4438113"/>
                  <a:gd name="connsiteX50" fmla="*/ 5236143 w 5604633"/>
                  <a:gd name="connsiteY50" fmla="*/ 202131 h 4438113"/>
                  <a:gd name="connsiteX51" fmla="*/ 5274644 w 5604633"/>
                  <a:gd name="connsiteY51" fmla="*/ 19251 h 4438113"/>
                  <a:gd name="connsiteX52" fmla="*/ 4957010 w 5604633"/>
                  <a:gd name="connsiteY52" fmla="*/ 0 h 4438113"/>
                  <a:gd name="connsiteX53" fmla="*/ 211755 w 5604633"/>
                  <a:gd name="connsiteY53" fmla="*/ 28876 h 4438113"/>
                  <a:gd name="connsiteX54" fmla="*/ 134754 w 5604633"/>
                  <a:gd name="connsiteY54" fmla="*/ 28876 h 4438113"/>
                  <a:gd name="connsiteX55" fmla="*/ 57751 w 5604633"/>
                  <a:gd name="connsiteY55" fmla="*/ 317634 h 4438113"/>
                  <a:gd name="connsiteX56" fmla="*/ 48126 w 5604633"/>
                  <a:gd name="connsiteY56" fmla="*/ 375385 h 4438113"/>
                  <a:gd name="connsiteX57" fmla="*/ 77002 w 5604633"/>
                  <a:gd name="connsiteY57" fmla="*/ 442762 h 4438113"/>
                  <a:gd name="connsiteX58" fmla="*/ 96252 w 5604633"/>
                  <a:gd name="connsiteY58" fmla="*/ 548640 h 4438113"/>
                  <a:gd name="connsiteX59" fmla="*/ 125128 w 5604633"/>
                  <a:gd name="connsiteY59" fmla="*/ 567891 h 4438113"/>
                  <a:gd name="connsiteX0" fmla="*/ 125128 w 5650086"/>
                  <a:gd name="connsiteY0" fmla="*/ 567891 h 4438113"/>
                  <a:gd name="connsiteX1" fmla="*/ 96252 w 5650086"/>
                  <a:gd name="connsiteY1" fmla="*/ 616017 h 4438113"/>
                  <a:gd name="connsiteX2" fmla="*/ 67377 w 5650086"/>
                  <a:gd name="connsiteY2" fmla="*/ 789272 h 4438113"/>
                  <a:gd name="connsiteX3" fmla="*/ 77002 w 5650086"/>
                  <a:gd name="connsiteY3" fmla="*/ 904775 h 4438113"/>
                  <a:gd name="connsiteX4" fmla="*/ 86627 w 5650086"/>
                  <a:gd name="connsiteY4" fmla="*/ 943276 h 4438113"/>
                  <a:gd name="connsiteX5" fmla="*/ 105878 w 5650086"/>
                  <a:gd name="connsiteY5" fmla="*/ 1049154 h 4438113"/>
                  <a:gd name="connsiteX6" fmla="*/ 77002 w 5650086"/>
                  <a:gd name="connsiteY6" fmla="*/ 1135781 h 4438113"/>
                  <a:gd name="connsiteX7" fmla="*/ 0 w 5650086"/>
                  <a:gd name="connsiteY7" fmla="*/ 1270535 h 4438113"/>
                  <a:gd name="connsiteX8" fmla="*/ 19250 w 5650086"/>
                  <a:gd name="connsiteY8" fmla="*/ 1636295 h 4438113"/>
                  <a:gd name="connsiteX9" fmla="*/ 125128 w 5650086"/>
                  <a:gd name="connsiteY9" fmla="*/ 1963554 h 4438113"/>
                  <a:gd name="connsiteX10" fmla="*/ 202130 w 5650086"/>
                  <a:gd name="connsiteY10" fmla="*/ 2117558 h 4438113"/>
                  <a:gd name="connsiteX11" fmla="*/ 279132 w 5650086"/>
                  <a:gd name="connsiteY11" fmla="*/ 2300438 h 4438113"/>
                  <a:gd name="connsiteX12" fmla="*/ 336884 w 5650086"/>
                  <a:gd name="connsiteY12" fmla="*/ 2377440 h 4438113"/>
                  <a:gd name="connsiteX13" fmla="*/ 606391 w 5650086"/>
                  <a:gd name="connsiteY13" fmla="*/ 2512194 h 4438113"/>
                  <a:gd name="connsiteX14" fmla="*/ 741145 w 5650086"/>
                  <a:gd name="connsiteY14" fmla="*/ 2569945 h 4438113"/>
                  <a:gd name="connsiteX15" fmla="*/ 789271 w 5650086"/>
                  <a:gd name="connsiteY15" fmla="*/ 2637322 h 4438113"/>
                  <a:gd name="connsiteX16" fmla="*/ 875899 w 5650086"/>
                  <a:gd name="connsiteY16" fmla="*/ 2800952 h 4438113"/>
                  <a:gd name="connsiteX17" fmla="*/ 1049153 w 5650086"/>
                  <a:gd name="connsiteY17" fmla="*/ 2964581 h 4438113"/>
                  <a:gd name="connsiteX18" fmla="*/ 1482290 w 5650086"/>
                  <a:gd name="connsiteY18" fmla="*/ 3137836 h 4438113"/>
                  <a:gd name="connsiteX19" fmla="*/ 1655545 w 5650086"/>
                  <a:gd name="connsiteY19" fmla="*/ 3214838 h 4438113"/>
                  <a:gd name="connsiteX20" fmla="*/ 2030930 w 5650086"/>
                  <a:gd name="connsiteY20" fmla="*/ 3619099 h 4438113"/>
                  <a:gd name="connsiteX21" fmla="*/ 2935705 w 5650086"/>
                  <a:gd name="connsiteY21" fmla="*/ 3753853 h 4438113"/>
                  <a:gd name="connsiteX22" fmla="*/ 3311090 w 5650086"/>
                  <a:gd name="connsiteY22" fmla="*/ 4052236 h 4438113"/>
                  <a:gd name="connsiteX23" fmla="*/ 3599848 w 5650086"/>
                  <a:gd name="connsiteY23" fmla="*/ 4090737 h 4438113"/>
                  <a:gd name="connsiteX24" fmla="*/ 4215865 w 5650086"/>
                  <a:gd name="connsiteY24" fmla="*/ 4254367 h 4438113"/>
                  <a:gd name="connsiteX25" fmla="*/ 4215865 w 5650086"/>
                  <a:gd name="connsiteY25" fmla="*/ 4254367 h 4438113"/>
                  <a:gd name="connsiteX26" fmla="*/ 4591250 w 5650086"/>
                  <a:gd name="connsiteY26" fmla="*/ 4273617 h 4438113"/>
                  <a:gd name="connsiteX27" fmla="*/ 4812631 w 5650086"/>
                  <a:gd name="connsiteY27" fmla="*/ 4427621 h 4438113"/>
                  <a:gd name="connsiteX28" fmla="*/ 4908884 w 5650086"/>
                  <a:gd name="connsiteY28" fmla="*/ 4437247 h 4438113"/>
                  <a:gd name="connsiteX29" fmla="*/ 5419023 w 5650086"/>
                  <a:gd name="connsiteY29" fmla="*/ 4427621 h 4438113"/>
                  <a:gd name="connsiteX30" fmla="*/ 5457524 w 5650086"/>
                  <a:gd name="connsiteY30" fmla="*/ 4408371 h 4438113"/>
                  <a:gd name="connsiteX31" fmla="*/ 5486400 w 5650086"/>
                  <a:gd name="connsiteY31" fmla="*/ 4369870 h 4438113"/>
                  <a:gd name="connsiteX32" fmla="*/ 5534526 w 5650086"/>
                  <a:gd name="connsiteY32" fmla="*/ 4360244 h 4438113"/>
                  <a:gd name="connsiteX33" fmla="*/ 5573027 w 5650086"/>
                  <a:gd name="connsiteY33" fmla="*/ 4350619 h 4438113"/>
                  <a:gd name="connsiteX34" fmla="*/ 5553777 w 5650086"/>
                  <a:gd name="connsiteY34" fmla="*/ 4235116 h 4438113"/>
                  <a:gd name="connsiteX35" fmla="*/ 5544151 w 5650086"/>
                  <a:gd name="connsiteY35" fmla="*/ 4206240 h 4438113"/>
                  <a:gd name="connsiteX36" fmla="*/ 5505650 w 5650086"/>
                  <a:gd name="connsiteY36" fmla="*/ 4109988 h 4438113"/>
                  <a:gd name="connsiteX37" fmla="*/ 5515276 w 5650086"/>
                  <a:gd name="connsiteY37" fmla="*/ 3696101 h 4438113"/>
                  <a:gd name="connsiteX38" fmla="*/ 5534526 w 5650086"/>
                  <a:gd name="connsiteY38" fmla="*/ 3397718 h 4438113"/>
                  <a:gd name="connsiteX39" fmla="*/ 5553777 w 5650086"/>
                  <a:gd name="connsiteY39" fmla="*/ 3137836 h 4438113"/>
                  <a:gd name="connsiteX40" fmla="*/ 5573027 w 5650086"/>
                  <a:gd name="connsiteY40" fmla="*/ 3051209 h 4438113"/>
                  <a:gd name="connsiteX41" fmla="*/ 5592278 w 5650086"/>
                  <a:gd name="connsiteY41" fmla="*/ 2916455 h 4438113"/>
                  <a:gd name="connsiteX42" fmla="*/ 5582652 w 5650086"/>
                  <a:gd name="connsiteY42" fmla="*/ 2040556 h 4438113"/>
                  <a:gd name="connsiteX43" fmla="*/ 5553777 w 5650086"/>
                  <a:gd name="connsiteY43" fmla="*/ 1395663 h 4438113"/>
                  <a:gd name="connsiteX44" fmla="*/ 5515276 w 5650086"/>
                  <a:gd name="connsiteY44" fmla="*/ 1212783 h 4438113"/>
                  <a:gd name="connsiteX45" fmla="*/ 5496025 w 5650086"/>
                  <a:gd name="connsiteY45" fmla="*/ 1049154 h 4438113"/>
                  <a:gd name="connsiteX46" fmla="*/ 5457524 w 5650086"/>
                  <a:gd name="connsiteY46" fmla="*/ 847023 h 4438113"/>
                  <a:gd name="connsiteX47" fmla="*/ 5428648 w 5650086"/>
                  <a:gd name="connsiteY47" fmla="*/ 625642 h 4438113"/>
                  <a:gd name="connsiteX48" fmla="*/ 5351646 w 5650086"/>
                  <a:gd name="connsiteY48" fmla="*/ 404261 h 4438113"/>
                  <a:gd name="connsiteX49" fmla="*/ 5303520 w 5650086"/>
                  <a:gd name="connsiteY49" fmla="*/ 279133 h 4438113"/>
                  <a:gd name="connsiteX50" fmla="*/ 5650030 w 5650086"/>
                  <a:gd name="connsiteY50" fmla="*/ 173255 h 4438113"/>
                  <a:gd name="connsiteX51" fmla="*/ 5274644 w 5650086"/>
                  <a:gd name="connsiteY51" fmla="*/ 19251 h 4438113"/>
                  <a:gd name="connsiteX52" fmla="*/ 4957010 w 5650086"/>
                  <a:gd name="connsiteY52" fmla="*/ 0 h 4438113"/>
                  <a:gd name="connsiteX53" fmla="*/ 211755 w 5650086"/>
                  <a:gd name="connsiteY53" fmla="*/ 28876 h 4438113"/>
                  <a:gd name="connsiteX54" fmla="*/ 134754 w 5650086"/>
                  <a:gd name="connsiteY54" fmla="*/ 28876 h 4438113"/>
                  <a:gd name="connsiteX55" fmla="*/ 57751 w 5650086"/>
                  <a:gd name="connsiteY55" fmla="*/ 317634 h 4438113"/>
                  <a:gd name="connsiteX56" fmla="*/ 48126 w 5650086"/>
                  <a:gd name="connsiteY56" fmla="*/ 375385 h 4438113"/>
                  <a:gd name="connsiteX57" fmla="*/ 77002 w 5650086"/>
                  <a:gd name="connsiteY57" fmla="*/ 442762 h 4438113"/>
                  <a:gd name="connsiteX58" fmla="*/ 96252 w 5650086"/>
                  <a:gd name="connsiteY58" fmla="*/ 548640 h 4438113"/>
                  <a:gd name="connsiteX59" fmla="*/ 125128 w 5650086"/>
                  <a:gd name="connsiteY59" fmla="*/ 567891 h 4438113"/>
                  <a:gd name="connsiteX0" fmla="*/ 125128 w 5766860"/>
                  <a:gd name="connsiteY0" fmla="*/ 567891 h 4438113"/>
                  <a:gd name="connsiteX1" fmla="*/ 96252 w 5766860"/>
                  <a:gd name="connsiteY1" fmla="*/ 616017 h 4438113"/>
                  <a:gd name="connsiteX2" fmla="*/ 67377 w 5766860"/>
                  <a:gd name="connsiteY2" fmla="*/ 789272 h 4438113"/>
                  <a:gd name="connsiteX3" fmla="*/ 77002 w 5766860"/>
                  <a:gd name="connsiteY3" fmla="*/ 904775 h 4438113"/>
                  <a:gd name="connsiteX4" fmla="*/ 86627 w 5766860"/>
                  <a:gd name="connsiteY4" fmla="*/ 943276 h 4438113"/>
                  <a:gd name="connsiteX5" fmla="*/ 105878 w 5766860"/>
                  <a:gd name="connsiteY5" fmla="*/ 1049154 h 4438113"/>
                  <a:gd name="connsiteX6" fmla="*/ 77002 w 5766860"/>
                  <a:gd name="connsiteY6" fmla="*/ 1135781 h 4438113"/>
                  <a:gd name="connsiteX7" fmla="*/ 0 w 5766860"/>
                  <a:gd name="connsiteY7" fmla="*/ 1270535 h 4438113"/>
                  <a:gd name="connsiteX8" fmla="*/ 19250 w 5766860"/>
                  <a:gd name="connsiteY8" fmla="*/ 1636295 h 4438113"/>
                  <a:gd name="connsiteX9" fmla="*/ 125128 w 5766860"/>
                  <a:gd name="connsiteY9" fmla="*/ 1963554 h 4438113"/>
                  <a:gd name="connsiteX10" fmla="*/ 202130 w 5766860"/>
                  <a:gd name="connsiteY10" fmla="*/ 2117558 h 4438113"/>
                  <a:gd name="connsiteX11" fmla="*/ 279132 w 5766860"/>
                  <a:gd name="connsiteY11" fmla="*/ 2300438 h 4438113"/>
                  <a:gd name="connsiteX12" fmla="*/ 336884 w 5766860"/>
                  <a:gd name="connsiteY12" fmla="*/ 2377440 h 4438113"/>
                  <a:gd name="connsiteX13" fmla="*/ 606391 w 5766860"/>
                  <a:gd name="connsiteY13" fmla="*/ 2512194 h 4438113"/>
                  <a:gd name="connsiteX14" fmla="*/ 741145 w 5766860"/>
                  <a:gd name="connsiteY14" fmla="*/ 2569945 h 4438113"/>
                  <a:gd name="connsiteX15" fmla="*/ 789271 w 5766860"/>
                  <a:gd name="connsiteY15" fmla="*/ 2637322 h 4438113"/>
                  <a:gd name="connsiteX16" fmla="*/ 875899 w 5766860"/>
                  <a:gd name="connsiteY16" fmla="*/ 2800952 h 4438113"/>
                  <a:gd name="connsiteX17" fmla="*/ 1049153 w 5766860"/>
                  <a:gd name="connsiteY17" fmla="*/ 2964581 h 4438113"/>
                  <a:gd name="connsiteX18" fmla="*/ 1482290 w 5766860"/>
                  <a:gd name="connsiteY18" fmla="*/ 3137836 h 4438113"/>
                  <a:gd name="connsiteX19" fmla="*/ 1655545 w 5766860"/>
                  <a:gd name="connsiteY19" fmla="*/ 3214838 h 4438113"/>
                  <a:gd name="connsiteX20" fmla="*/ 2030930 w 5766860"/>
                  <a:gd name="connsiteY20" fmla="*/ 3619099 h 4438113"/>
                  <a:gd name="connsiteX21" fmla="*/ 2935705 w 5766860"/>
                  <a:gd name="connsiteY21" fmla="*/ 3753853 h 4438113"/>
                  <a:gd name="connsiteX22" fmla="*/ 3311090 w 5766860"/>
                  <a:gd name="connsiteY22" fmla="*/ 4052236 h 4438113"/>
                  <a:gd name="connsiteX23" fmla="*/ 3599848 w 5766860"/>
                  <a:gd name="connsiteY23" fmla="*/ 4090737 h 4438113"/>
                  <a:gd name="connsiteX24" fmla="*/ 4215865 w 5766860"/>
                  <a:gd name="connsiteY24" fmla="*/ 4254367 h 4438113"/>
                  <a:gd name="connsiteX25" fmla="*/ 4215865 w 5766860"/>
                  <a:gd name="connsiteY25" fmla="*/ 4254367 h 4438113"/>
                  <a:gd name="connsiteX26" fmla="*/ 4591250 w 5766860"/>
                  <a:gd name="connsiteY26" fmla="*/ 4273617 h 4438113"/>
                  <a:gd name="connsiteX27" fmla="*/ 4812631 w 5766860"/>
                  <a:gd name="connsiteY27" fmla="*/ 4427621 h 4438113"/>
                  <a:gd name="connsiteX28" fmla="*/ 4908884 w 5766860"/>
                  <a:gd name="connsiteY28" fmla="*/ 4437247 h 4438113"/>
                  <a:gd name="connsiteX29" fmla="*/ 5419023 w 5766860"/>
                  <a:gd name="connsiteY29" fmla="*/ 4427621 h 4438113"/>
                  <a:gd name="connsiteX30" fmla="*/ 5457524 w 5766860"/>
                  <a:gd name="connsiteY30" fmla="*/ 4408371 h 4438113"/>
                  <a:gd name="connsiteX31" fmla="*/ 5486400 w 5766860"/>
                  <a:gd name="connsiteY31" fmla="*/ 4369870 h 4438113"/>
                  <a:gd name="connsiteX32" fmla="*/ 5534526 w 5766860"/>
                  <a:gd name="connsiteY32" fmla="*/ 4360244 h 4438113"/>
                  <a:gd name="connsiteX33" fmla="*/ 5573027 w 5766860"/>
                  <a:gd name="connsiteY33" fmla="*/ 4350619 h 4438113"/>
                  <a:gd name="connsiteX34" fmla="*/ 5553777 w 5766860"/>
                  <a:gd name="connsiteY34" fmla="*/ 4235116 h 4438113"/>
                  <a:gd name="connsiteX35" fmla="*/ 5544151 w 5766860"/>
                  <a:gd name="connsiteY35" fmla="*/ 4206240 h 4438113"/>
                  <a:gd name="connsiteX36" fmla="*/ 5505650 w 5766860"/>
                  <a:gd name="connsiteY36" fmla="*/ 4109988 h 4438113"/>
                  <a:gd name="connsiteX37" fmla="*/ 5515276 w 5766860"/>
                  <a:gd name="connsiteY37" fmla="*/ 3696101 h 4438113"/>
                  <a:gd name="connsiteX38" fmla="*/ 5534526 w 5766860"/>
                  <a:gd name="connsiteY38" fmla="*/ 3397718 h 4438113"/>
                  <a:gd name="connsiteX39" fmla="*/ 5553777 w 5766860"/>
                  <a:gd name="connsiteY39" fmla="*/ 3137836 h 4438113"/>
                  <a:gd name="connsiteX40" fmla="*/ 5573027 w 5766860"/>
                  <a:gd name="connsiteY40" fmla="*/ 3051209 h 4438113"/>
                  <a:gd name="connsiteX41" fmla="*/ 5592278 w 5766860"/>
                  <a:gd name="connsiteY41" fmla="*/ 2916455 h 4438113"/>
                  <a:gd name="connsiteX42" fmla="*/ 5582652 w 5766860"/>
                  <a:gd name="connsiteY42" fmla="*/ 2040556 h 4438113"/>
                  <a:gd name="connsiteX43" fmla="*/ 5553777 w 5766860"/>
                  <a:gd name="connsiteY43" fmla="*/ 1395663 h 4438113"/>
                  <a:gd name="connsiteX44" fmla="*/ 5515276 w 5766860"/>
                  <a:gd name="connsiteY44" fmla="*/ 1212783 h 4438113"/>
                  <a:gd name="connsiteX45" fmla="*/ 5496025 w 5766860"/>
                  <a:gd name="connsiteY45" fmla="*/ 1049154 h 4438113"/>
                  <a:gd name="connsiteX46" fmla="*/ 5457524 w 5766860"/>
                  <a:gd name="connsiteY46" fmla="*/ 847023 h 4438113"/>
                  <a:gd name="connsiteX47" fmla="*/ 5428648 w 5766860"/>
                  <a:gd name="connsiteY47" fmla="*/ 625642 h 4438113"/>
                  <a:gd name="connsiteX48" fmla="*/ 5351646 w 5766860"/>
                  <a:gd name="connsiteY48" fmla="*/ 404261 h 4438113"/>
                  <a:gd name="connsiteX49" fmla="*/ 5303520 w 5766860"/>
                  <a:gd name="connsiteY49" fmla="*/ 279133 h 4438113"/>
                  <a:gd name="connsiteX50" fmla="*/ 5650030 w 5766860"/>
                  <a:gd name="connsiteY50" fmla="*/ 173255 h 4438113"/>
                  <a:gd name="connsiteX51" fmla="*/ 5717406 w 5766860"/>
                  <a:gd name="connsiteY51" fmla="*/ 48127 h 4438113"/>
                  <a:gd name="connsiteX52" fmla="*/ 4957010 w 5766860"/>
                  <a:gd name="connsiteY52" fmla="*/ 0 h 4438113"/>
                  <a:gd name="connsiteX53" fmla="*/ 211755 w 5766860"/>
                  <a:gd name="connsiteY53" fmla="*/ 28876 h 4438113"/>
                  <a:gd name="connsiteX54" fmla="*/ 134754 w 5766860"/>
                  <a:gd name="connsiteY54" fmla="*/ 28876 h 4438113"/>
                  <a:gd name="connsiteX55" fmla="*/ 57751 w 5766860"/>
                  <a:gd name="connsiteY55" fmla="*/ 317634 h 4438113"/>
                  <a:gd name="connsiteX56" fmla="*/ 48126 w 5766860"/>
                  <a:gd name="connsiteY56" fmla="*/ 375385 h 4438113"/>
                  <a:gd name="connsiteX57" fmla="*/ 77002 w 5766860"/>
                  <a:gd name="connsiteY57" fmla="*/ 442762 h 4438113"/>
                  <a:gd name="connsiteX58" fmla="*/ 96252 w 5766860"/>
                  <a:gd name="connsiteY58" fmla="*/ 548640 h 4438113"/>
                  <a:gd name="connsiteX59" fmla="*/ 125128 w 5766860"/>
                  <a:gd name="connsiteY59" fmla="*/ 567891 h 4438113"/>
                  <a:gd name="connsiteX0" fmla="*/ 125128 w 5672488"/>
                  <a:gd name="connsiteY0" fmla="*/ 567891 h 4438113"/>
                  <a:gd name="connsiteX1" fmla="*/ 96252 w 5672488"/>
                  <a:gd name="connsiteY1" fmla="*/ 616017 h 4438113"/>
                  <a:gd name="connsiteX2" fmla="*/ 67377 w 5672488"/>
                  <a:gd name="connsiteY2" fmla="*/ 789272 h 4438113"/>
                  <a:gd name="connsiteX3" fmla="*/ 77002 w 5672488"/>
                  <a:gd name="connsiteY3" fmla="*/ 904775 h 4438113"/>
                  <a:gd name="connsiteX4" fmla="*/ 86627 w 5672488"/>
                  <a:gd name="connsiteY4" fmla="*/ 943276 h 4438113"/>
                  <a:gd name="connsiteX5" fmla="*/ 105878 w 5672488"/>
                  <a:gd name="connsiteY5" fmla="*/ 1049154 h 4438113"/>
                  <a:gd name="connsiteX6" fmla="*/ 77002 w 5672488"/>
                  <a:gd name="connsiteY6" fmla="*/ 1135781 h 4438113"/>
                  <a:gd name="connsiteX7" fmla="*/ 0 w 5672488"/>
                  <a:gd name="connsiteY7" fmla="*/ 1270535 h 4438113"/>
                  <a:gd name="connsiteX8" fmla="*/ 19250 w 5672488"/>
                  <a:gd name="connsiteY8" fmla="*/ 1636295 h 4438113"/>
                  <a:gd name="connsiteX9" fmla="*/ 125128 w 5672488"/>
                  <a:gd name="connsiteY9" fmla="*/ 1963554 h 4438113"/>
                  <a:gd name="connsiteX10" fmla="*/ 202130 w 5672488"/>
                  <a:gd name="connsiteY10" fmla="*/ 2117558 h 4438113"/>
                  <a:gd name="connsiteX11" fmla="*/ 279132 w 5672488"/>
                  <a:gd name="connsiteY11" fmla="*/ 2300438 h 4438113"/>
                  <a:gd name="connsiteX12" fmla="*/ 336884 w 5672488"/>
                  <a:gd name="connsiteY12" fmla="*/ 2377440 h 4438113"/>
                  <a:gd name="connsiteX13" fmla="*/ 606391 w 5672488"/>
                  <a:gd name="connsiteY13" fmla="*/ 2512194 h 4438113"/>
                  <a:gd name="connsiteX14" fmla="*/ 741145 w 5672488"/>
                  <a:gd name="connsiteY14" fmla="*/ 2569945 h 4438113"/>
                  <a:gd name="connsiteX15" fmla="*/ 789271 w 5672488"/>
                  <a:gd name="connsiteY15" fmla="*/ 2637322 h 4438113"/>
                  <a:gd name="connsiteX16" fmla="*/ 875899 w 5672488"/>
                  <a:gd name="connsiteY16" fmla="*/ 2800952 h 4438113"/>
                  <a:gd name="connsiteX17" fmla="*/ 1049153 w 5672488"/>
                  <a:gd name="connsiteY17" fmla="*/ 2964581 h 4438113"/>
                  <a:gd name="connsiteX18" fmla="*/ 1482290 w 5672488"/>
                  <a:gd name="connsiteY18" fmla="*/ 3137836 h 4438113"/>
                  <a:gd name="connsiteX19" fmla="*/ 1655545 w 5672488"/>
                  <a:gd name="connsiteY19" fmla="*/ 3214838 h 4438113"/>
                  <a:gd name="connsiteX20" fmla="*/ 2030930 w 5672488"/>
                  <a:gd name="connsiteY20" fmla="*/ 3619099 h 4438113"/>
                  <a:gd name="connsiteX21" fmla="*/ 2935705 w 5672488"/>
                  <a:gd name="connsiteY21" fmla="*/ 3753853 h 4438113"/>
                  <a:gd name="connsiteX22" fmla="*/ 3311090 w 5672488"/>
                  <a:gd name="connsiteY22" fmla="*/ 4052236 h 4438113"/>
                  <a:gd name="connsiteX23" fmla="*/ 3599848 w 5672488"/>
                  <a:gd name="connsiteY23" fmla="*/ 4090737 h 4438113"/>
                  <a:gd name="connsiteX24" fmla="*/ 4215865 w 5672488"/>
                  <a:gd name="connsiteY24" fmla="*/ 4254367 h 4438113"/>
                  <a:gd name="connsiteX25" fmla="*/ 4215865 w 5672488"/>
                  <a:gd name="connsiteY25" fmla="*/ 4254367 h 4438113"/>
                  <a:gd name="connsiteX26" fmla="*/ 4591250 w 5672488"/>
                  <a:gd name="connsiteY26" fmla="*/ 4273617 h 4438113"/>
                  <a:gd name="connsiteX27" fmla="*/ 4812631 w 5672488"/>
                  <a:gd name="connsiteY27" fmla="*/ 4427621 h 4438113"/>
                  <a:gd name="connsiteX28" fmla="*/ 4908884 w 5672488"/>
                  <a:gd name="connsiteY28" fmla="*/ 4437247 h 4438113"/>
                  <a:gd name="connsiteX29" fmla="*/ 5419023 w 5672488"/>
                  <a:gd name="connsiteY29" fmla="*/ 4427621 h 4438113"/>
                  <a:gd name="connsiteX30" fmla="*/ 5457524 w 5672488"/>
                  <a:gd name="connsiteY30" fmla="*/ 4408371 h 4438113"/>
                  <a:gd name="connsiteX31" fmla="*/ 5486400 w 5672488"/>
                  <a:gd name="connsiteY31" fmla="*/ 4369870 h 4438113"/>
                  <a:gd name="connsiteX32" fmla="*/ 5534526 w 5672488"/>
                  <a:gd name="connsiteY32" fmla="*/ 4360244 h 4438113"/>
                  <a:gd name="connsiteX33" fmla="*/ 5573027 w 5672488"/>
                  <a:gd name="connsiteY33" fmla="*/ 4350619 h 4438113"/>
                  <a:gd name="connsiteX34" fmla="*/ 5553777 w 5672488"/>
                  <a:gd name="connsiteY34" fmla="*/ 4235116 h 4438113"/>
                  <a:gd name="connsiteX35" fmla="*/ 5544151 w 5672488"/>
                  <a:gd name="connsiteY35" fmla="*/ 4206240 h 4438113"/>
                  <a:gd name="connsiteX36" fmla="*/ 5505650 w 5672488"/>
                  <a:gd name="connsiteY36" fmla="*/ 4109988 h 4438113"/>
                  <a:gd name="connsiteX37" fmla="*/ 5515276 w 5672488"/>
                  <a:gd name="connsiteY37" fmla="*/ 3696101 h 4438113"/>
                  <a:gd name="connsiteX38" fmla="*/ 5534526 w 5672488"/>
                  <a:gd name="connsiteY38" fmla="*/ 3397718 h 4438113"/>
                  <a:gd name="connsiteX39" fmla="*/ 5553777 w 5672488"/>
                  <a:gd name="connsiteY39" fmla="*/ 3137836 h 4438113"/>
                  <a:gd name="connsiteX40" fmla="*/ 5573027 w 5672488"/>
                  <a:gd name="connsiteY40" fmla="*/ 3051209 h 4438113"/>
                  <a:gd name="connsiteX41" fmla="*/ 5592278 w 5672488"/>
                  <a:gd name="connsiteY41" fmla="*/ 2916455 h 4438113"/>
                  <a:gd name="connsiteX42" fmla="*/ 5582652 w 5672488"/>
                  <a:gd name="connsiteY42" fmla="*/ 2040556 h 4438113"/>
                  <a:gd name="connsiteX43" fmla="*/ 5553777 w 5672488"/>
                  <a:gd name="connsiteY43" fmla="*/ 1395663 h 4438113"/>
                  <a:gd name="connsiteX44" fmla="*/ 5515276 w 5672488"/>
                  <a:gd name="connsiteY44" fmla="*/ 1212783 h 4438113"/>
                  <a:gd name="connsiteX45" fmla="*/ 5496025 w 5672488"/>
                  <a:gd name="connsiteY45" fmla="*/ 1049154 h 4438113"/>
                  <a:gd name="connsiteX46" fmla="*/ 5457524 w 5672488"/>
                  <a:gd name="connsiteY46" fmla="*/ 847023 h 4438113"/>
                  <a:gd name="connsiteX47" fmla="*/ 5428648 w 5672488"/>
                  <a:gd name="connsiteY47" fmla="*/ 625642 h 4438113"/>
                  <a:gd name="connsiteX48" fmla="*/ 5351646 w 5672488"/>
                  <a:gd name="connsiteY48" fmla="*/ 404261 h 4438113"/>
                  <a:gd name="connsiteX49" fmla="*/ 5303520 w 5672488"/>
                  <a:gd name="connsiteY49" fmla="*/ 279133 h 4438113"/>
                  <a:gd name="connsiteX50" fmla="*/ 5650030 w 5672488"/>
                  <a:gd name="connsiteY50" fmla="*/ 173255 h 4438113"/>
                  <a:gd name="connsiteX51" fmla="*/ 5563402 w 5672488"/>
                  <a:gd name="connsiteY51" fmla="*/ 48127 h 4438113"/>
                  <a:gd name="connsiteX52" fmla="*/ 4957010 w 5672488"/>
                  <a:gd name="connsiteY52" fmla="*/ 0 h 4438113"/>
                  <a:gd name="connsiteX53" fmla="*/ 211755 w 5672488"/>
                  <a:gd name="connsiteY53" fmla="*/ 28876 h 4438113"/>
                  <a:gd name="connsiteX54" fmla="*/ 134754 w 5672488"/>
                  <a:gd name="connsiteY54" fmla="*/ 28876 h 4438113"/>
                  <a:gd name="connsiteX55" fmla="*/ 57751 w 5672488"/>
                  <a:gd name="connsiteY55" fmla="*/ 317634 h 4438113"/>
                  <a:gd name="connsiteX56" fmla="*/ 48126 w 5672488"/>
                  <a:gd name="connsiteY56" fmla="*/ 375385 h 4438113"/>
                  <a:gd name="connsiteX57" fmla="*/ 77002 w 5672488"/>
                  <a:gd name="connsiteY57" fmla="*/ 442762 h 4438113"/>
                  <a:gd name="connsiteX58" fmla="*/ 96252 w 5672488"/>
                  <a:gd name="connsiteY58" fmla="*/ 548640 h 4438113"/>
                  <a:gd name="connsiteX59" fmla="*/ 125128 w 5672488"/>
                  <a:gd name="connsiteY59" fmla="*/ 567891 h 4438113"/>
                  <a:gd name="connsiteX0" fmla="*/ 125128 w 5659999"/>
                  <a:gd name="connsiteY0" fmla="*/ 585334 h 4455556"/>
                  <a:gd name="connsiteX1" fmla="*/ 96252 w 5659999"/>
                  <a:gd name="connsiteY1" fmla="*/ 633460 h 4455556"/>
                  <a:gd name="connsiteX2" fmla="*/ 67377 w 5659999"/>
                  <a:gd name="connsiteY2" fmla="*/ 806715 h 4455556"/>
                  <a:gd name="connsiteX3" fmla="*/ 77002 w 5659999"/>
                  <a:gd name="connsiteY3" fmla="*/ 922218 h 4455556"/>
                  <a:gd name="connsiteX4" fmla="*/ 86627 w 5659999"/>
                  <a:gd name="connsiteY4" fmla="*/ 960719 h 4455556"/>
                  <a:gd name="connsiteX5" fmla="*/ 105878 w 5659999"/>
                  <a:gd name="connsiteY5" fmla="*/ 1066597 h 4455556"/>
                  <a:gd name="connsiteX6" fmla="*/ 77002 w 5659999"/>
                  <a:gd name="connsiteY6" fmla="*/ 1153224 h 4455556"/>
                  <a:gd name="connsiteX7" fmla="*/ 0 w 5659999"/>
                  <a:gd name="connsiteY7" fmla="*/ 1287978 h 4455556"/>
                  <a:gd name="connsiteX8" fmla="*/ 19250 w 5659999"/>
                  <a:gd name="connsiteY8" fmla="*/ 1653738 h 4455556"/>
                  <a:gd name="connsiteX9" fmla="*/ 125128 w 5659999"/>
                  <a:gd name="connsiteY9" fmla="*/ 1980997 h 4455556"/>
                  <a:gd name="connsiteX10" fmla="*/ 202130 w 5659999"/>
                  <a:gd name="connsiteY10" fmla="*/ 2135001 h 4455556"/>
                  <a:gd name="connsiteX11" fmla="*/ 279132 w 5659999"/>
                  <a:gd name="connsiteY11" fmla="*/ 2317881 h 4455556"/>
                  <a:gd name="connsiteX12" fmla="*/ 336884 w 5659999"/>
                  <a:gd name="connsiteY12" fmla="*/ 2394883 h 4455556"/>
                  <a:gd name="connsiteX13" fmla="*/ 606391 w 5659999"/>
                  <a:gd name="connsiteY13" fmla="*/ 2529637 h 4455556"/>
                  <a:gd name="connsiteX14" fmla="*/ 741145 w 5659999"/>
                  <a:gd name="connsiteY14" fmla="*/ 2587388 h 4455556"/>
                  <a:gd name="connsiteX15" fmla="*/ 789271 w 5659999"/>
                  <a:gd name="connsiteY15" fmla="*/ 2654765 h 4455556"/>
                  <a:gd name="connsiteX16" fmla="*/ 875899 w 5659999"/>
                  <a:gd name="connsiteY16" fmla="*/ 2818395 h 4455556"/>
                  <a:gd name="connsiteX17" fmla="*/ 1049153 w 5659999"/>
                  <a:gd name="connsiteY17" fmla="*/ 2982024 h 4455556"/>
                  <a:gd name="connsiteX18" fmla="*/ 1482290 w 5659999"/>
                  <a:gd name="connsiteY18" fmla="*/ 3155279 h 4455556"/>
                  <a:gd name="connsiteX19" fmla="*/ 1655545 w 5659999"/>
                  <a:gd name="connsiteY19" fmla="*/ 3232281 h 4455556"/>
                  <a:gd name="connsiteX20" fmla="*/ 2030930 w 5659999"/>
                  <a:gd name="connsiteY20" fmla="*/ 3636542 h 4455556"/>
                  <a:gd name="connsiteX21" fmla="*/ 2935705 w 5659999"/>
                  <a:gd name="connsiteY21" fmla="*/ 3771296 h 4455556"/>
                  <a:gd name="connsiteX22" fmla="*/ 3311090 w 5659999"/>
                  <a:gd name="connsiteY22" fmla="*/ 4069679 h 4455556"/>
                  <a:gd name="connsiteX23" fmla="*/ 3599848 w 5659999"/>
                  <a:gd name="connsiteY23" fmla="*/ 4108180 h 4455556"/>
                  <a:gd name="connsiteX24" fmla="*/ 4215865 w 5659999"/>
                  <a:gd name="connsiteY24" fmla="*/ 4271810 h 4455556"/>
                  <a:gd name="connsiteX25" fmla="*/ 4215865 w 5659999"/>
                  <a:gd name="connsiteY25" fmla="*/ 4271810 h 4455556"/>
                  <a:gd name="connsiteX26" fmla="*/ 4591250 w 5659999"/>
                  <a:gd name="connsiteY26" fmla="*/ 4291060 h 4455556"/>
                  <a:gd name="connsiteX27" fmla="*/ 4812631 w 5659999"/>
                  <a:gd name="connsiteY27" fmla="*/ 4445064 h 4455556"/>
                  <a:gd name="connsiteX28" fmla="*/ 4908884 w 5659999"/>
                  <a:gd name="connsiteY28" fmla="*/ 4454690 h 4455556"/>
                  <a:gd name="connsiteX29" fmla="*/ 5419023 w 5659999"/>
                  <a:gd name="connsiteY29" fmla="*/ 4445064 h 4455556"/>
                  <a:gd name="connsiteX30" fmla="*/ 5457524 w 5659999"/>
                  <a:gd name="connsiteY30" fmla="*/ 4425814 h 4455556"/>
                  <a:gd name="connsiteX31" fmla="*/ 5486400 w 5659999"/>
                  <a:gd name="connsiteY31" fmla="*/ 4387313 h 4455556"/>
                  <a:gd name="connsiteX32" fmla="*/ 5534526 w 5659999"/>
                  <a:gd name="connsiteY32" fmla="*/ 4377687 h 4455556"/>
                  <a:gd name="connsiteX33" fmla="*/ 5573027 w 5659999"/>
                  <a:gd name="connsiteY33" fmla="*/ 4368062 h 4455556"/>
                  <a:gd name="connsiteX34" fmla="*/ 5553777 w 5659999"/>
                  <a:gd name="connsiteY34" fmla="*/ 4252559 h 4455556"/>
                  <a:gd name="connsiteX35" fmla="*/ 5544151 w 5659999"/>
                  <a:gd name="connsiteY35" fmla="*/ 4223683 h 4455556"/>
                  <a:gd name="connsiteX36" fmla="*/ 5505650 w 5659999"/>
                  <a:gd name="connsiteY36" fmla="*/ 4127431 h 4455556"/>
                  <a:gd name="connsiteX37" fmla="*/ 5515276 w 5659999"/>
                  <a:gd name="connsiteY37" fmla="*/ 3713544 h 4455556"/>
                  <a:gd name="connsiteX38" fmla="*/ 5534526 w 5659999"/>
                  <a:gd name="connsiteY38" fmla="*/ 3415161 h 4455556"/>
                  <a:gd name="connsiteX39" fmla="*/ 5553777 w 5659999"/>
                  <a:gd name="connsiteY39" fmla="*/ 3155279 h 4455556"/>
                  <a:gd name="connsiteX40" fmla="*/ 5573027 w 5659999"/>
                  <a:gd name="connsiteY40" fmla="*/ 3068652 h 4455556"/>
                  <a:gd name="connsiteX41" fmla="*/ 5592278 w 5659999"/>
                  <a:gd name="connsiteY41" fmla="*/ 2933898 h 4455556"/>
                  <a:gd name="connsiteX42" fmla="*/ 5582652 w 5659999"/>
                  <a:gd name="connsiteY42" fmla="*/ 2057999 h 4455556"/>
                  <a:gd name="connsiteX43" fmla="*/ 5553777 w 5659999"/>
                  <a:gd name="connsiteY43" fmla="*/ 1413106 h 4455556"/>
                  <a:gd name="connsiteX44" fmla="*/ 5515276 w 5659999"/>
                  <a:gd name="connsiteY44" fmla="*/ 1230226 h 4455556"/>
                  <a:gd name="connsiteX45" fmla="*/ 5496025 w 5659999"/>
                  <a:gd name="connsiteY45" fmla="*/ 1066597 h 4455556"/>
                  <a:gd name="connsiteX46" fmla="*/ 5457524 w 5659999"/>
                  <a:gd name="connsiteY46" fmla="*/ 864466 h 4455556"/>
                  <a:gd name="connsiteX47" fmla="*/ 5428648 w 5659999"/>
                  <a:gd name="connsiteY47" fmla="*/ 643085 h 4455556"/>
                  <a:gd name="connsiteX48" fmla="*/ 5351646 w 5659999"/>
                  <a:gd name="connsiteY48" fmla="*/ 421704 h 4455556"/>
                  <a:gd name="connsiteX49" fmla="*/ 5303520 w 5659999"/>
                  <a:gd name="connsiteY49" fmla="*/ 296576 h 4455556"/>
                  <a:gd name="connsiteX50" fmla="*/ 5650030 w 5659999"/>
                  <a:gd name="connsiteY50" fmla="*/ 190698 h 4455556"/>
                  <a:gd name="connsiteX51" fmla="*/ 5563402 w 5659999"/>
                  <a:gd name="connsiteY51" fmla="*/ 65570 h 4455556"/>
                  <a:gd name="connsiteX52" fmla="*/ 4957010 w 5659999"/>
                  <a:gd name="connsiteY52" fmla="*/ 17443 h 4455556"/>
                  <a:gd name="connsiteX53" fmla="*/ 211755 w 5659999"/>
                  <a:gd name="connsiteY53" fmla="*/ 46319 h 4455556"/>
                  <a:gd name="connsiteX54" fmla="*/ 134754 w 5659999"/>
                  <a:gd name="connsiteY54" fmla="*/ 46319 h 4455556"/>
                  <a:gd name="connsiteX55" fmla="*/ 57751 w 5659999"/>
                  <a:gd name="connsiteY55" fmla="*/ 335077 h 4455556"/>
                  <a:gd name="connsiteX56" fmla="*/ 48126 w 5659999"/>
                  <a:gd name="connsiteY56" fmla="*/ 392828 h 4455556"/>
                  <a:gd name="connsiteX57" fmla="*/ 77002 w 5659999"/>
                  <a:gd name="connsiteY57" fmla="*/ 460205 h 4455556"/>
                  <a:gd name="connsiteX58" fmla="*/ 96252 w 5659999"/>
                  <a:gd name="connsiteY58" fmla="*/ 566083 h 4455556"/>
                  <a:gd name="connsiteX59" fmla="*/ 125128 w 5659999"/>
                  <a:gd name="connsiteY59" fmla="*/ 585334 h 4455556"/>
                  <a:gd name="connsiteX0" fmla="*/ 125128 w 5659999"/>
                  <a:gd name="connsiteY0" fmla="*/ 570775 h 4440997"/>
                  <a:gd name="connsiteX1" fmla="*/ 96252 w 5659999"/>
                  <a:gd name="connsiteY1" fmla="*/ 618901 h 4440997"/>
                  <a:gd name="connsiteX2" fmla="*/ 67377 w 5659999"/>
                  <a:gd name="connsiteY2" fmla="*/ 792156 h 4440997"/>
                  <a:gd name="connsiteX3" fmla="*/ 77002 w 5659999"/>
                  <a:gd name="connsiteY3" fmla="*/ 907659 h 4440997"/>
                  <a:gd name="connsiteX4" fmla="*/ 86627 w 5659999"/>
                  <a:gd name="connsiteY4" fmla="*/ 946160 h 4440997"/>
                  <a:gd name="connsiteX5" fmla="*/ 105878 w 5659999"/>
                  <a:gd name="connsiteY5" fmla="*/ 1052038 h 4440997"/>
                  <a:gd name="connsiteX6" fmla="*/ 77002 w 5659999"/>
                  <a:gd name="connsiteY6" fmla="*/ 1138665 h 4440997"/>
                  <a:gd name="connsiteX7" fmla="*/ 0 w 5659999"/>
                  <a:gd name="connsiteY7" fmla="*/ 1273419 h 4440997"/>
                  <a:gd name="connsiteX8" fmla="*/ 19250 w 5659999"/>
                  <a:gd name="connsiteY8" fmla="*/ 1639179 h 4440997"/>
                  <a:gd name="connsiteX9" fmla="*/ 125128 w 5659999"/>
                  <a:gd name="connsiteY9" fmla="*/ 1966438 h 4440997"/>
                  <a:gd name="connsiteX10" fmla="*/ 202130 w 5659999"/>
                  <a:gd name="connsiteY10" fmla="*/ 2120442 h 4440997"/>
                  <a:gd name="connsiteX11" fmla="*/ 279132 w 5659999"/>
                  <a:gd name="connsiteY11" fmla="*/ 2303322 h 4440997"/>
                  <a:gd name="connsiteX12" fmla="*/ 336884 w 5659999"/>
                  <a:gd name="connsiteY12" fmla="*/ 2380324 h 4440997"/>
                  <a:gd name="connsiteX13" fmla="*/ 606391 w 5659999"/>
                  <a:gd name="connsiteY13" fmla="*/ 2515078 h 4440997"/>
                  <a:gd name="connsiteX14" fmla="*/ 741145 w 5659999"/>
                  <a:gd name="connsiteY14" fmla="*/ 2572829 h 4440997"/>
                  <a:gd name="connsiteX15" fmla="*/ 789271 w 5659999"/>
                  <a:gd name="connsiteY15" fmla="*/ 2640206 h 4440997"/>
                  <a:gd name="connsiteX16" fmla="*/ 875899 w 5659999"/>
                  <a:gd name="connsiteY16" fmla="*/ 2803836 h 4440997"/>
                  <a:gd name="connsiteX17" fmla="*/ 1049153 w 5659999"/>
                  <a:gd name="connsiteY17" fmla="*/ 2967465 h 4440997"/>
                  <a:gd name="connsiteX18" fmla="*/ 1482290 w 5659999"/>
                  <a:gd name="connsiteY18" fmla="*/ 3140720 h 4440997"/>
                  <a:gd name="connsiteX19" fmla="*/ 1655545 w 5659999"/>
                  <a:gd name="connsiteY19" fmla="*/ 3217722 h 4440997"/>
                  <a:gd name="connsiteX20" fmla="*/ 2030930 w 5659999"/>
                  <a:gd name="connsiteY20" fmla="*/ 3621983 h 4440997"/>
                  <a:gd name="connsiteX21" fmla="*/ 2935705 w 5659999"/>
                  <a:gd name="connsiteY21" fmla="*/ 3756737 h 4440997"/>
                  <a:gd name="connsiteX22" fmla="*/ 3311090 w 5659999"/>
                  <a:gd name="connsiteY22" fmla="*/ 4055120 h 4440997"/>
                  <a:gd name="connsiteX23" fmla="*/ 3599848 w 5659999"/>
                  <a:gd name="connsiteY23" fmla="*/ 4093621 h 4440997"/>
                  <a:gd name="connsiteX24" fmla="*/ 4215865 w 5659999"/>
                  <a:gd name="connsiteY24" fmla="*/ 4257251 h 4440997"/>
                  <a:gd name="connsiteX25" fmla="*/ 4215865 w 5659999"/>
                  <a:gd name="connsiteY25" fmla="*/ 4257251 h 4440997"/>
                  <a:gd name="connsiteX26" fmla="*/ 4591250 w 5659999"/>
                  <a:gd name="connsiteY26" fmla="*/ 4276501 h 4440997"/>
                  <a:gd name="connsiteX27" fmla="*/ 4812631 w 5659999"/>
                  <a:gd name="connsiteY27" fmla="*/ 4430505 h 4440997"/>
                  <a:gd name="connsiteX28" fmla="*/ 4908884 w 5659999"/>
                  <a:gd name="connsiteY28" fmla="*/ 4440131 h 4440997"/>
                  <a:gd name="connsiteX29" fmla="*/ 5419023 w 5659999"/>
                  <a:gd name="connsiteY29" fmla="*/ 4430505 h 4440997"/>
                  <a:gd name="connsiteX30" fmla="*/ 5457524 w 5659999"/>
                  <a:gd name="connsiteY30" fmla="*/ 4411255 h 4440997"/>
                  <a:gd name="connsiteX31" fmla="*/ 5486400 w 5659999"/>
                  <a:gd name="connsiteY31" fmla="*/ 4372754 h 4440997"/>
                  <a:gd name="connsiteX32" fmla="*/ 5534526 w 5659999"/>
                  <a:gd name="connsiteY32" fmla="*/ 4363128 h 4440997"/>
                  <a:gd name="connsiteX33" fmla="*/ 5573027 w 5659999"/>
                  <a:gd name="connsiteY33" fmla="*/ 4353503 h 4440997"/>
                  <a:gd name="connsiteX34" fmla="*/ 5553777 w 5659999"/>
                  <a:gd name="connsiteY34" fmla="*/ 4238000 h 4440997"/>
                  <a:gd name="connsiteX35" fmla="*/ 5544151 w 5659999"/>
                  <a:gd name="connsiteY35" fmla="*/ 4209124 h 4440997"/>
                  <a:gd name="connsiteX36" fmla="*/ 5505650 w 5659999"/>
                  <a:gd name="connsiteY36" fmla="*/ 4112872 h 4440997"/>
                  <a:gd name="connsiteX37" fmla="*/ 5515276 w 5659999"/>
                  <a:gd name="connsiteY37" fmla="*/ 3698985 h 4440997"/>
                  <a:gd name="connsiteX38" fmla="*/ 5534526 w 5659999"/>
                  <a:gd name="connsiteY38" fmla="*/ 3400602 h 4440997"/>
                  <a:gd name="connsiteX39" fmla="*/ 5553777 w 5659999"/>
                  <a:gd name="connsiteY39" fmla="*/ 3140720 h 4440997"/>
                  <a:gd name="connsiteX40" fmla="*/ 5573027 w 5659999"/>
                  <a:gd name="connsiteY40" fmla="*/ 3054093 h 4440997"/>
                  <a:gd name="connsiteX41" fmla="*/ 5592278 w 5659999"/>
                  <a:gd name="connsiteY41" fmla="*/ 2919339 h 4440997"/>
                  <a:gd name="connsiteX42" fmla="*/ 5582652 w 5659999"/>
                  <a:gd name="connsiteY42" fmla="*/ 2043440 h 4440997"/>
                  <a:gd name="connsiteX43" fmla="*/ 5553777 w 5659999"/>
                  <a:gd name="connsiteY43" fmla="*/ 1398547 h 4440997"/>
                  <a:gd name="connsiteX44" fmla="*/ 5515276 w 5659999"/>
                  <a:gd name="connsiteY44" fmla="*/ 1215667 h 4440997"/>
                  <a:gd name="connsiteX45" fmla="*/ 5496025 w 5659999"/>
                  <a:gd name="connsiteY45" fmla="*/ 1052038 h 4440997"/>
                  <a:gd name="connsiteX46" fmla="*/ 5457524 w 5659999"/>
                  <a:gd name="connsiteY46" fmla="*/ 849907 h 4440997"/>
                  <a:gd name="connsiteX47" fmla="*/ 5428648 w 5659999"/>
                  <a:gd name="connsiteY47" fmla="*/ 628526 h 4440997"/>
                  <a:gd name="connsiteX48" fmla="*/ 5351646 w 5659999"/>
                  <a:gd name="connsiteY48" fmla="*/ 407145 h 4440997"/>
                  <a:gd name="connsiteX49" fmla="*/ 5303520 w 5659999"/>
                  <a:gd name="connsiteY49" fmla="*/ 282017 h 4440997"/>
                  <a:gd name="connsiteX50" fmla="*/ 5650030 w 5659999"/>
                  <a:gd name="connsiteY50" fmla="*/ 176139 h 4440997"/>
                  <a:gd name="connsiteX51" fmla="*/ 5563402 w 5659999"/>
                  <a:gd name="connsiteY51" fmla="*/ 79886 h 4440997"/>
                  <a:gd name="connsiteX52" fmla="*/ 4957010 w 5659999"/>
                  <a:gd name="connsiteY52" fmla="*/ 2884 h 4440997"/>
                  <a:gd name="connsiteX53" fmla="*/ 211755 w 5659999"/>
                  <a:gd name="connsiteY53" fmla="*/ 31760 h 4440997"/>
                  <a:gd name="connsiteX54" fmla="*/ 134754 w 5659999"/>
                  <a:gd name="connsiteY54" fmla="*/ 31760 h 4440997"/>
                  <a:gd name="connsiteX55" fmla="*/ 57751 w 5659999"/>
                  <a:gd name="connsiteY55" fmla="*/ 320518 h 4440997"/>
                  <a:gd name="connsiteX56" fmla="*/ 48126 w 5659999"/>
                  <a:gd name="connsiteY56" fmla="*/ 378269 h 4440997"/>
                  <a:gd name="connsiteX57" fmla="*/ 77002 w 5659999"/>
                  <a:gd name="connsiteY57" fmla="*/ 445646 h 4440997"/>
                  <a:gd name="connsiteX58" fmla="*/ 96252 w 5659999"/>
                  <a:gd name="connsiteY58" fmla="*/ 551524 h 4440997"/>
                  <a:gd name="connsiteX59" fmla="*/ 125128 w 5659999"/>
                  <a:gd name="connsiteY59" fmla="*/ 570775 h 4440997"/>
                  <a:gd name="connsiteX0" fmla="*/ 125128 w 5628685"/>
                  <a:gd name="connsiteY0" fmla="*/ 567891 h 4438113"/>
                  <a:gd name="connsiteX1" fmla="*/ 96252 w 5628685"/>
                  <a:gd name="connsiteY1" fmla="*/ 616017 h 4438113"/>
                  <a:gd name="connsiteX2" fmla="*/ 67377 w 5628685"/>
                  <a:gd name="connsiteY2" fmla="*/ 789272 h 4438113"/>
                  <a:gd name="connsiteX3" fmla="*/ 77002 w 5628685"/>
                  <a:gd name="connsiteY3" fmla="*/ 904775 h 4438113"/>
                  <a:gd name="connsiteX4" fmla="*/ 86627 w 5628685"/>
                  <a:gd name="connsiteY4" fmla="*/ 943276 h 4438113"/>
                  <a:gd name="connsiteX5" fmla="*/ 105878 w 5628685"/>
                  <a:gd name="connsiteY5" fmla="*/ 1049154 h 4438113"/>
                  <a:gd name="connsiteX6" fmla="*/ 77002 w 5628685"/>
                  <a:gd name="connsiteY6" fmla="*/ 1135781 h 4438113"/>
                  <a:gd name="connsiteX7" fmla="*/ 0 w 5628685"/>
                  <a:gd name="connsiteY7" fmla="*/ 1270535 h 4438113"/>
                  <a:gd name="connsiteX8" fmla="*/ 19250 w 5628685"/>
                  <a:gd name="connsiteY8" fmla="*/ 1636295 h 4438113"/>
                  <a:gd name="connsiteX9" fmla="*/ 125128 w 5628685"/>
                  <a:gd name="connsiteY9" fmla="*/ 1963554 h 4438113"/>
                  <a:gd name="connsiteX10" fmla="*/ 202130 w 5628685"/>
                  <a:gd name="connsiteY10" fmla="*/ 2117558 h 4438113"/>
                  <a:gd name="connsiteX11" fmla="*/ 279132 w 5628685"/>
                  <a:gd name="connsiteY11" fmla="*/ 2300438 h 4438113"/>
                  <a:gd name="connsiteX12" fmla="*/ 336884 w 5628685"/>
                  <a:gd name="connsiteY12" fmla="*/ 2377440 h 4438113"/>
                  <a:gd name="connsiteX13" fmla="*/ 606391 w 5628685"/>
                  <a:gd name="connsiteY13" fmla="*/ 2512194 h 4438113"/>
                  <a:gd name="connsiteX14" fmla="*/ 741145 w 5628685"/>
                  <a:gd name="connsiteY14" fmla="*/ 2569945 h 4438113"/>
                  <a:gd name="connsiteX15" fmla="*/ 789271 w 5628685"/>
                  <a:gd name="connsiteY15" fmla="*/ 2637322 h 4438113"/>
                  <a:gd name="connsiteX16" fmla="*/ 875899 w 5628685"/>
                  <a:gd name="connsiteY16" fmla="*/ 2800952 h 4438113"/>
                  <a:gd name="connsiteX17" fmla="*/ 1049153 w 5628685"/>
                  <a:gd name="connsiteY17" fmla="*/ 2964581 h 4438113"/>
                  <a:gd name="connsiteX18" fmla="*/ 1482290 w 5628685"/>
                  <a:gd name="connsiteY18" fmla="*/ 3137836 h 4438113"/>
                  <a:gd name="connsiteX19" fmla="*/ 1655545 w 5628685"/>
                  <a:gd name="connsiteY19" fmla="*/ 3214838 h 4438113"/>
                  <a:gd name="connsiteX20" fmla="*/ 2030930 w 5628685"/>
                  <a:gd name="connsiteY20" fmla="*/ 3619099 h 4438113"/>
                  <a:gd name="connsiteX21" fmla="*/ 2935705 w 5628685"/>
                  <a:gd name="connsiteY21" fmla="*/ 3753853 h 4438113"/>
                  <a:gd name="connsiteX22" fmla="*/ 3311090 w 5628685"/>
                  <a:gd name="connsiteY22" fmla="*/ 4052236 h 4438113"/>
                  <a:gd name="connsiteX23" fmla="*/ 3599848 w 5628685"/>
                  <a:gd name="connsiteY23" fmla="*/ 4090737 h 4438113"/>
                  <a:gd name="connsiteX24" fmla="*/ 4215865 w 5628685"/>
                  <a:gd name="connsiteY24" fmla="*/ 4254367 h 4438113"/>
                  <a:gd name="connsiteX25" fmla="*/ 4215865 w 5628685"/>
                  <a:gd name="connsiteY25" fmla="*/ 4254367 h 4438113"/>
                  <a:gd name="connsiteX26" fmla="*/ 4591250 w 5628685"/>
                  <a:gd name="connsiteY26" fmla="*/ 4273617 h 4438113"/>
                  <a:gd name="connsiteX27" fmla="*/ 4812631 w 5628685"/>
                  <a:gd name="connsiteY27" fmla="*/ 4427621 h 4438113"/>
                  <a:gd name="connsiteX28" fmla="*/ 4908884 w 5628685"/>
                  <a:gd name="connsiteY28" fmla="*/ 4437247 h 4438113"/>
                  <a:gd name="connsiteX29" fmla="*/ 5419023 w 5628685"/>
                  <a:gd name="connsiteY29" fmla="*/ 4427621 h 4438113"/>
                  <a:gd name="connsiteX30" fmla="*/ 5457524 w 5628685"/>
                  <a:gd name="connsiteY30" fmla="*/ 4408371 h 4438113"/>
                  <a:gd name="connsiteX31" fmla="*/ 5486400 w 5628685"/>
                  <a:gd name="connsiteY31" fmla="*/ 4369870 h 4438113"/>
                  <a:gd name="connsiteX32" fmla="*/ 5534526 w 5628685"/>
                  <a:gd name="connsiteY32" fmla="*/ 4360244 h 4438113"/>
                  <a:gd name="connsiteX33" fmla="*/ 5573027 w 5628685"/>
                  <a:gd name="connsiteY33" fmla="*/ 4350619 h 4438113"/>
                  <a:gd name="connsiteX34" fmla="*/ 5553777 w 5628685"/>
                  <a:gd name="connsiteY34" fmla="*/ 4235116 h 4438113"/>
                  <a:gd name="connsiteX35" fmla="*/ 5544151 w 5628685"/>
                  <a:gd name="connsiteY35" fmla="*/ 4206240 h 4438113"/>
                  <a:gd name="connsiteX36" fmla="*/ 5505650 w 5628685"/>
                  <a:gd name="connsiteY36" fmla="*/ 4109988 h 4438113"/>
                  <a:gd name="connsiteX37" fmla="*/ 5515276 w 5628685"/>
                  <a:gd name="connsiteY37" fmla="*/ 3696101 h 4438113"/>
                  <a:gd name="connsiteX38" fmla="*/ 5534526 w 5628685"/>
                  <a:gd name="connsiteY38" fmla="*/ 3397718 h 4438113"/>
                  <a:gd name="connsiteX39" fmla="*/ 5553777 w 5628685"/>
                  <a:gd name="connsiteY39" fmla="*/ 3137836 h 4438113"/>
                  <a:gd name="connsiteX40" fmla="*/ 5573027 w 5628685"/>
                  <a:gd name="connsiteY40" fmla="*/ 3051209 h 4438113"/>
                  <a:gd name="connsiteX41" fmla="*/ 5592278 w 5628685"/>
                  <a:gd name="connsiteY41" fmla="*/ 2916455 h 4438113"/>
                  <a:gd name="connsiteX42" fmla="*/ 5582652 w 5628685"/>
                  <a:gd name="connsiteY42" fmla="*/ 2040556 h 4438113"/>
                  <a:gd name="connsiteX43" fmla="*/ 5553777 w 5628685"/>
                  <a:gd name="connsiteY43" fmla="*/ 1395663 h 4438113"/>
                  <a:gd name="connsiteX44" fmla="*/ 5515276 w 5628685"/>
                  <a:gd name="connsiteY44" fmla="*/ 1212783 h 4438113"/>
                  <a:gd name="connsiteX45" fmla="*/ 5496025 w 5628685"/>
                  <a:gd name="connsiteY45" fmla="*/ 1049154 h 4438113"/>
                  <a:gd name="connsiteX46" fmla="*/ 5457524 w 5628685"/>
                  <a:gd name="connsiteY46" fmla="*/ 847023 h 4438113"/>
                  <a:gd name="connsiteX47" fmla="*/ 5428648 w 5628685"/>
                  <a:gd name="connsiteY47" fmla="*/ 625642 h 4438113"/>
                  <a:gd name="connsiteX48" fmla="*/ 5351646 w 5628685"/>
                  <a:gd name="connsiteY48" fmla="*/ 404261 h 4438113"/>
                  <a:gd name="connsiteX49" fmla="*/ 5303520 w 5628685"/>
                  <a:gd name="connsiteY49" fmla="*/ 279133 h 4438113"/>
                  <a:gd name="connsiteX50" fmla="*/ 5582653 w 5628685"/>
                  <a:gd name="connsiteY50" fmla="*/ 202131 h 4438113"/>
                  <a:gd name="connsiteX51" fmla="*/ 5563402 w 5628685"/>
                  <a:gd name="connsiteY51" fmla="*/ 77002 h 4438113"/>
                  <a:gd name="connsiteX52" fmla="*/ 4957010 w 5628685"/>
                  <a:gd name="connsiteY52" fmla="*/ 0 h 4438113"/>
                  <a:gd name="connsiteX53" fmla="*/ 211755 w 5628685"/>
                  <a:gd name="connsiteY53" fmla="*/ 28876 h 4438113"/>
                  <a:gd name="connsiteX54" fmla="*/ 134754 w 5628685"/>
                  <a:gd name="connsiteY54" fmla="*/ 28876 h 4438113"/>
                  <a:gd name="connsiteX55" fmla="*/ 57751 w 5628685"/>
                  <a:gd name="connsiteY55" fmla="*/ 317634 h 4438113"/>
                  <a:gd name="connsiteX56" fmla="*/ 48126 w 5628685"/>
                  <a:gd name="connsiteY56" fmla="*/ 375385 h 4438113"/>
                  <a:gd name="connsiteX57" fmla="*/ 77002 w 5628685"/>
                  <a:gd name="connsiteY57" fmla="*/ 442762 h 4438113"/>
                  <a:gd name="connsiteX58" fmla="*/ 96252 w 5628685"/>
                  <a:gd name="connsiteY58" fmla="*/ 548640 h 4438113"/>
                  <a:gd name="connsiteX59" fmla="*/ 125128 w 5628685"/>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351646 w 5615323"/>
                  <a:gd name="connsiteY48" fmla="*/ 40426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601903 w 5615323"/>
                  <a:gd name="connsiteY48" fmla="*/ 471638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544151 w 5615323"/>
                  <a:gd name="connsiteY48" fmla="*/ 42351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544151 w 5615323"/>
                  <a:gd name="connsiteY48" fmla="*/ 42351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428648 w 5614894"/>
                  <a:gd name="connsiteY47" fmla="*/ 625642 h 4438113"/>
                  <a:gd name="connsiteX48" fmla="*/ 5544151 w 5614894"/>
                  <a:gd name="connsiteY48" fmla="*/ 423511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428648 w 5614894"/>
                  <a:gd name="connsiteY47" fmla="*/ 625642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82653 w 5614894"/>
                  <a:gd name="connsiteY44" fmla="*/ 1270534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92278 w 5614894"/>
                  <a:gd name="connsiteY37" fmla="*/ 3705726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82653 w 5614894"/>
                  <a:gd name="connsiteY44" fmla="*/ 1270534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22591"/>
                  <a:gd name="connsiteY0" fmla="*/ 567891 h 4438113"/>
                  <a:gd name="connsiteX1" fmla="*/ 96252 w 5622591"/>
                  <a:gd name="connsiteY1" fmla="*/ 616017 h 4438113"/>
                  <a:gd name="connsiteX2" fmla="*/ 67377 w 5622591"/>
                  <a:gd name="connsiteY2" fmla="*/ 789272 h 4438113"/>
                  <a:gd name="connsiteX3" fmla="*/ 77002 w 5622591"/>
                  <a:gd name="connsiteY3" fmla="*/ 904775 h 4438113"/>
                  <a:gd name="connsiteX4" fmla="*/ 86627 w 5622591"/>
                  <a:gd name="connsiteY4" fmla="*/ 943276 h 4438113"/>
                  <a:gd name="connsiteX5" fmla="*/ 105878 w 5622591"/>
                  <a:gd name="connsiteY5" fmla="*/ 1049154 h 4438113"/>
                  <a:gd name="connsiteX6" fmla="*/ 77002 w 5622591"/>
                  <a:gd name="connsiteY6" fmla="*/ 1135781 h 4438113"/>
                  <a:gd name="connsiteX7" fmla="*/ 0 w 5622591"/>
                  <a:gd name="connsiteY7" fmla="*/ 1270535 h 4438113"/>
                  <a:gd name="connsiteX8" fmla="*/ 19250 w 5622591"/>
                  <a:gd name="connsiteY8" fmla="*/ 1636295 h 4438113"/>
                  <a:gd name="connsiteX9" fmla="*/ 125128 w 5622591"/>
                  <a:gd name="connsiteY9" fmla="*/ 1963554 h 4438113"/>
                  <a:gd name="connsiteX10" fmla="*/ 202130 w 5622591"/>
                  <a:gd name="connsiteY10" fmla="*/ 2117558 h 4438113"/>
                  <a:gd name="connsiteX11" fmla="*/ 279132 w 5622591"/>
                  <a:gd name="connsiteY11" fmla="*/ 2300438 h 4438113"/>
                  <a:gd name="connsiteX12" fmla="*/ 336884 w 5622591"/>
                  <a:gd name="connsiteY12" fmla="*/ 2377440 h 4438113"/>
                  <a:gd name="connsiteX13" fmla="*/ 606391 w 5622591"/>
                  <a:gd name="connsiteY13" fmla="*/ 2512194 h 4438113"/>
                  <a:gd name="connsiteX14" fmla="*/ 741145 w 5622591"/>
                  <a:gd name="connsiteY14" fmla="*/ 2569945 h 4438113"/>
                  <a:gd name="connsiteX15" fmla="*/ 789271 w 5622591"/>
                  <a:gd name="connsiteY15" fmla="*/ 2637322 h 4438113"/>
                  <a:gd name="connsiteX16" fmla="*/ 875899 w 5622591"/>
                  <a:gd name="connsiteY16" fmla="*/ 2800952 h 4438113"/>
                  <a:gd name="connsiteX17" fmla="*/ 1049153 w 5622591"/>
                  <a:gd name="connsiteY17" fmla="*/ 2964581 h 4438113"/>
                  <a:gd name="connsiteX18" fmla="*/ 1482290 w 5622591"/>
                  <a:gd name="connsiteY18" fmla="*/ 3137836 h 4438113"/>
                  <a:gd name="connsiteX19" fmla="*/ 1655545 w 5622591"/>
                  <a:gd name="connsiteY19" fmla="*/ 3214838 h 4438113"/>
                  <a:gd name="connsiteX20" fmla="*/ 2030930 w 5622591"/>
                  <a:gd name="connsiteY20" fmla="*/ 3619099 h 4438113"/>
                  <a:gd name="connsiteX21" fmla="*/ 2935705 w 5622591"/>
                  <a:gd name="connsiteY21" fmla="*/ 3753853 h 4438113"/>
                  <a:gd name="connsiteX22" fmla="*/ 3311090 w 5622591"/>
                  <a:gd name="connsiteY22" fmla="*/ 4052236 h 4438113"/>
                  <a:gd name="connsiteX23" fmla="*/ 3599848 w 5622591"/>
                  <a:gd name="connsiteY23" fmla="*/ 4090737 h 4438113"/>
                  <a:gd name="connsiteX24" fmla="*/ 4215865 w 5622591"/>
                  <a:gd name="connsiteY24" fmla="*/ 4254367 h 4438113"/>
                  <a:gd name="connsiteX25" fmla="*/ 4215865 w 5622591"/>
                  <a:gd name="connsiteY25" fmla="*/ 4254367 h 4438113"/>
                  <a:gd name="connsiteX26" fmla="*/ 4591250 w 5622591"/>
                  <a:gd name="connsiteY26" fmla="*/ 4273617 h 4438113"/>
                  <a:gd name="connsiteX27" fmla="*/ 4812631 w 5622591"/>
                  <a:gd name="connsiteY27" fmla="*/ 4427621 h 4438113"/>
                  <a:gd name="connsiteX28" fmla="*/ 4908884 w 5622591"/>
                  <a:gd name="connsiteY28" fmla="*/ 4437247 h 4438113"/>
                  <a:gd name="connsiteX29" fmla="*/ 5419023 w 5622591"/>
                  <a:gd name="connsiteY29" fmla="*/ 4427621 h 4438113"/>
                  <a:gd name="connsiteX30" fmla="*/ 5457524 w 5622591"/>
                  <a:gd name="connsiteY30" fmla="*/ 4408371 h 4438113"/>
                  <a:gd name="connsiteX31" fmla="*/ 5486400 w 5622591"/>
                  <a:gd name="connsiteY31" fmla="*/ 4369870 h 4438113"/>
                  <a:gd name="connsiteX32" fmla="*/ 5534526 w 5622591"/>
                  <a:gd name="connsiteY32" fmla="*/ 4360244 h 4438113"/>
                  <a:gd name="connsiteX33" fmla="*/ 5573027 w 5622591"/>
                  <a:gd name="connsiteY33" fmla="*/ 4350619 h 4438113"/>
                  <a:gd name="connsiteX34" fmla="*/ 5553777 w 5622591"/>
                  <a:gd name="connsiteY34" fmla="*/ 4235116 h 4438113"/>
                  <a:gd name="connsiteX35" fmla="*/ 5544151 w 5622591"/>
                  <a:gd name="connsiteY35" fmla="*/ 4206240 h 4438113"/>
                  <a:gd name="connsiteX36" fmla="*/ 5505650 w 5622591"/>
                  <a:gd name="connsiteY36" fmla="*/ 4109988 h 4438113"/>
                  <a:gd name="connsiteX37" fmla="*/ 5592278 w 5622591"/>
                  <a:gd name="connsiteY37" fmla="*/ 3705726 h 4438113"/>
                  <a:gd name="connsiteX38" fmla="*/ 5621154 w 5622591"/>
                  <a:gd name="connsiteY38" fmla="*/ 3426593 h 4438113"/>
                  <a:gd name="connsiteX39" fmla="*/ 5553777 w 5622591"/>
                  <a:gd name="connsiteY39" fmla="*/ 3137836 h 4438113"/>
                  <a:gd name="connsiteX40" fmla="*/ 5573027 w 5622591"/>
                  <a:gd name="connsiteY40" fmla="*/ 3051209 h 4438113"/>
                  <a:gd name="connsiteX41" fmla="*/ 5592278 w 5622591"/>
                  <a:gd name="connsiteY41" fmla="*/ 2916455 h 4438113"/>
                  <a:gd name="connsiteX42" fmla="*/ 5582652 w 5622591"/>
                  <a:gd name="connsiteY42" fmla="*/ 2040556 h 4438113"/>
                  <a:gd name="connsiteX43" fmla="*/ 5553777 w 5622591"/>
                  <a:gd name="connsiteY43" fmla="*/ 1395663 h 4438113"/>
                  <a:gd name="connsiteX44" fmla="*/ 5582653 w 5622591"/>
                  <a:gd name="connsiteY44" fmla="*/ 1270534 h 4438113"/>
                  <a:gd name="connsiteX45" fmla="*/ 5601902 w 5622591"/>
                  <a:gd name="connsiteY45" fmla="*/ 1126156 h 4438113"/>
                  <a:gd name="connsiteX46" fmla="*/ 5582652 w 5622591"/>
                  <a:gd name="connsiteY46" fmla="*/ 866273 h 4438113"/>
                  <a:gd name="connsiteX47" fmla="*/ 5592277 w 5622591"/>
                  <a:gd name="connsiteY47" fmla="*/ 635268 h 4438113"/>
                  <a:gd name="connsiteX48" fmla="*/ 5553776 w 5622591"/>
                  <a:gd name="connsiteY48" fmla="*/ 413886 h 4438113"/>
                  <a:gd name="connsiteX49" fmla="*/ 5573028 w 5622591"/>
                  <a:gd name="connsiteY49" fmla="*/ 298384 h 4438113"/>
                  <a:gd name="connsiteX50" fmla="*/ 5582653 w 5622591"/>
                  <a:gd name="connsiteY50" fmla="*/ 202131 h 4438113"/>
                  <a:gd name="connsiteX51" fmla="*/ 5563402 w 5622591"/>
                  <a:gd name="connsiteY51" fmla="*/ 77002 h 4438113"/>
                  <a:gd name="connsiteX52" fmla="*/ 4957010 w 5622591"/>
                  <a:gd name="connsiteY52" fmla="*/ 0 h 4438113"/>
                  <a:gd name="connsiteX53" fmla="*/ 211755 w 5622591"/>
                  <a:gd name="connsiteY53" fmla="*/ 28876 h 4438113"/>
                  <a:gd name="connsiteX54" fmla="*/ 134754 w 5622591"/>
                  <a:gd name="connsiteY54" fmla="*/ 28876 h 4438113"/>
                  <a:gd name="connsiteX55" fmla="*/ 57751 w 5622591"/>
                  <a:gd name="connsiteY55" fmla="*/ 317634 h 4438113"/>
                  <a:gd name="connsiteX56" fmla="*/ 48126 w 5622591"/>
                  <a:gd name="connsiteY56" fmla="*/ 375385 h 4438113"/>
                  <a:gd name="connsiteX57" fmla="*/ 77002 w 5622591"/>
                  <a:gd name="connsiteY57" fmla="*/ 442762 h 4438113"/>
                  <a:gd name="connsiteX58" fmla="*/ 96252 w 5622591"/>
                  <a:gd name="connsiteY58" fmla="*/ 548640 h 4438113"/>
                  <a:gd name="connsiteX59" fmla="*/ 125128 w 5622591"/>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53777 w 5622037"/>
                  <a:gd name="connsiteY43" fmla="*/ 1395663 h 4438113"/>
                  <a:gd name="connsiteX44" fmla="*/ 5582653 w 5622037"/>
                  <a:gd name="connsiteY44" fmla="*/ 1270534 h 4438113"/>
                  <a:gd name="connsiteX45" fmla="*/ 5601902 w 5622037"/>
                  <a:gd name="connsiteY45" fmla="*/ 1126156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53777 w 5622037"/>
                  <a:gd name="connsiteY43" fmla="*/ 1395663 h 4438113"/>
                  <a:gd name="connsiteX44" fmla="*/ 5582653 w 5622037"/>
                  <a:gd name="connsiteY44" fmla="*/ 1270534 h 4438113"/>
                  <a:gd name="connsiteX45" fmla="*/ 5576996 w 5622037"/>
                  <a:gd name="connsiteY45" fmla="*/ 1133272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85799 w 5622037"/>
                  <a:gd name="connsiteY43" fmla="*/ 1402779 h 4438113"/>
                  <a:gd name="connsiteX44" fmla="*/ 5582653 w 5622037"/>
                  <a:gd name="connsiteY44" fmla="*/ 1270534 h 4438113"/>
                  <a:gd name="connsiteX45" fmla="*/ 5576996 w 5622037"/>
                  <a:gd name="connsiteY45" fmla="*/ 1133272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1161"/>
                  <a:gd name="connsiteY0" fmla="*/ 567891 h 4438113"/>
                  <a:gd name="connsiteX1" fmla="*/ 96252 w 5621161"/>
                  <a:gd name="connsiteY1" fmla="*/ 616017 h 4438113"/>
                  <a:gd name="connsiteX2" fmla="*/ 67377 w 5621161"/>
                  <a:gd name="connsiteY2" fmla="*/ 789272 h 4438113"/>
                  <a:gd name="connsiteX3" fmla="*/ 77002 w 5621161"/>
                  <a:gd name="connsiteY3" fmla="*/ 904775 h 4438113"/>
                  <a:gd name="connsiteX4" fmla="*/ 86627 w 5621161"/>
                  <a:gd name="connsiteY4" fmla="*/ 943276 h 4438113"/>
                  <a:gd name="connsiteX5" fmla="*/ 105878 w 5621161"/>
                  <a:gd name="connsiteY5" fmla="*/ 1049154 h 4438113"/>
                  <a:gd name="connsiteX6" fmla="*/ 77002 w 5621161"/>
                  <a:gd name="connsiteY6" fmla="*/ 1135781 h 4438113"/>
                  <a:gd name="connsiteX7" fmla="*/ 0 w 5621161"/>
                  <a:gd name="connsiteY7" fmla="*/ 1270535 h 4438113"/>
                  <a:gd name="connsiteX8" fmla="*/ 19250 w 5621161"/>
                  <a:gd name="connsiteY8" fmla="*/ 1636295 h 4438113"/>
                  <a:gd name="connsiteX9" fmla="*/ 125128 w 5621161"/>
                  <a:gd name="connsiteY9" fmla="*/ 1963554 h 4438113"/>
                  <a:gd name="connsiteX10" fmla="*/ 202130 w 5621161"/>
                  <a:gd name="connsiteY10" fmla="*/ 2117558 h 4438113"/>
                  <a:gd name="connsiteX11" fmla="*/ 279132 w 5621161"/>
                  <a:gd name="connsiteY11" fmla="*/ 2300438 h 4438113"/>
                  <a:gd name="connsiteX12" fmla="*/ 336884 w 5621161"/>
                  <a:gd name="connsiteY12" fmla="*/ 2377440 h 4438113"/>
                  <a:gd name="connsiteX13" fmla="*/ 606391 w 5621161"/>
                  <a:gd name="connsiteY13" fmla="*/ 2512194 h 4438113"/>
                  <a:gd name="connsiteX14" fmla="*/ 741145 w 5621161"/>
                  <a:gd name="connsiteY14" fmla="*/ 2569945 h 4438113"/>
                  <a:gd name="connsiteX15" fmla="*/ 789271 w 5621161"/>
                  <a:gd name="connsiteY15" fmla="*/ 2637322 h 4438113"/>
                  <a:gd name="connsiteX16" fmla="*/ 875899 w 5621161"/>
                  <a:gd name="connsiteY16" fmla="*/ 2800952 h 4438113"/>
                  <a:gd name="connsiteX17" fmla="*/ 1049153 w 5621161"/>
                  <a:gd name="connsiteY17" fmla="*/ 2964581 h 4438113"/>
                  <a:gd name="connsiteX18" fmla="*/ 1482290 w 5621161"/>
                  <a:gd name="connsiteY18" fmla="*/ 3137836 h 4438113"/>
                  <a:gd name="connsiteX19" fmla="*/ 1655545 w 5621161"/>
                  <a:gd name="connsiteY19" fmla="*/ 3214838 h 4438113"/>
                  <a:gd name="connsiteX20" fmla="*/ 2030930 w 5621161"/>
                  <a:gd name="connsiteY20" fmla="*/ 3619099 h 4438113"/>
                  <a:gd name="connsiteX21" fmla="*/ 2935705 w 5621161"/>
                  <a:gd name="connsiteY21" fmla="*/ 3753853 h 4438113"/>
                  <a:gd name="connsiteX22" fmla="*/ 3311090 w 5621161"/>
                  <a:gd name="connsiteY22" fmla="*/ 4052236 h 4438113"/>
                  <a:gd name="connsiteX23" fmla="*/ 3599848 w 5621161"/>
                  <a:gd name="connsiteY23" fmla="*/ 4090737 h 4438113"/>
                  <a:gd name="connsiteX24" fmla="*/ 4215865 w 5621161"/>
                  <a:gd name="connsiteY24" fmla="*/ 4254367 h 4438113"/>
                  <a:gd name="connsiteX25" fmla="*/ 4215865 w 5621161"/>
                  <a:gd name="connsiteY25" fmla="*/ 4254367 h 4438113"/>
                  <a:gd name="connsiteX26" fmla="*/ 4591250 w 5621161"/>
                  <a:gd name="connsiteY26" fmla="*/ 4273617 h 4438113"/>
                  <a:gd name="connsiteX27" fmla="*/ 4812631 w 5621161"/>
                  <a:gd name="connsiteY27" fmla="*/ 4427621 h 4438113"/>
                  <a:gd name="connsiteX28" fmla="*/ 4908884 w 5621161"/>
                  <a:gd name="connsiteY28" fmla="*/ 4437247 h 4438113"/>
                  <a:gd name="connsiteX29" fmla="*/ 5419023 w 5621161"/>
                  <a:gd name="connsiteY29" fmla="*/ 4427621 h 4438113"/>
                  <a:gd name="connsiteX30" fmla="*/ 5457524 w 5621161"/>
                  <a:gd name="connsiteY30" fmla="*/ 4408371 h 4438113"/>
                  <a:gd name="connsiteX31" fmla="*/ 5486400 w 5621161"/>
                  <a:gd name="connsiteY31" fmla="*/ 4369870 h 4438113"/>
                  <a:gd name="connsiteX32" fmla="*/ 5534526 w 5621161"/>
                  <a:gd name="connsiteY32" fmla="*/ 4360244 h 4438113"/>
                  <a:gd name="connsiteX33" fmla="*/ 5573027 w 5621161"/>
                  <a:gd name="connsiteY33" fmla="*/ 4350619 h 4438113"/>
                  <a:gd name="connsiteX34" fmla="*/ 5553777 w 5621161"/>
                  <a:gd name="connsiteY34" fmla="*/ 4235116 h 4438113"/>
                  <a:gd name="connsiteX35" fmla="*/ 5544151 w 5621161"/>
                  <a:gd name="connsiteY35" fmla="*/ 4206240 h 4438113"/>
                  <a:gd name="connsiteX36" fmla="*/ 5592277 w 5621161"/>
                  <a:gd name="connsiteY36" fmla="*/ 4109988 h 4438113"/>
                  <a:gd name="connsiteX37" fmla="*/ 5592278 w 5621161"/>
                  <a:gd name="connsiteY37" fmla="*/ 3705726 h 4438113"/>
                  <a:gd name="connsiteX38" fmla="*/ 5621154 w 5621161"/>
                  <a:gd name="connsiteY38" fmla="*/ 3426593 h 4438113"/>
                  <a:gd name="connsiteX39" fmla="*/ 5589357 w 5621161"/>
                  <a:gd name="connsiteY39" fmla="*/ 3173415 h 4438113"/>
                  <a:gd name="connsiteX40" fmla="*/ 5573027 w 5621161"/>
                  <a:gd name="connsiteY40" fmla="*/ 3051209 h 4438113"/>
                  <a:gd name="connsiteX41" fmla="*/ 5592278 w 5621161"/>
                  <a:gd name="connsiteY41" fmla="*/ 2916455 h 4438113"/>
                  <a:gd name="connsiteX42" fmla="*/ 5582652 w 5621161"/>
                  <a:gd name="connsiteY42" fmla="*/ 2040556 h 4438113"/>
                  <a:gd name="connsiteX43" fmla="*/ 5585799 w 5621161"/>
                  <a:gd name="connsiteY43" fmla="*/ 1402779 h 4438113"/>
                  <a:gd name="connsiteX44" fmla="*/ 5582653 w 5621161"/>
                  <a:gd name="connsiteY44" fmla="*/ 1270534 h 4438113"/>
                  <a:gd name="connsiteX45" fmla="*/ 5576996 w 5621161"/>
                  <a:gd name="connsiteY45" fmla="*/ 1133272 h 4438113"/>
                  <a:gd name="connsiteX46" fmla="*/ 5582652 w 5621161"/>
                  <a:gd name="connsiteY46" fmla="*/ 866273 h 4438113"/>
                  <a:gd name="connsiteX47" fmla="*/ 5592277 w 5621161"/>
                  <a:gd name="connsiteY47" fmla="*/ 635268 h 4438113"/>
                  <a:gd name="connsiteX48" fmla="*/ 5553776 w 5621161"/>
                  <a:gd name="connsiteY48" fmla="*/ 413886 h 4438113"/>
                  <a:gd name="connsiteX49" fmla="*/ 5573028 w 5621161"/>
                  <a:gd name="connsiteY49" fmla="*/ 298384 h 4438113"/>
                  <a:gd name="connsiteX50" fmla="*/ 5582653 w 5621161"/>
                  <a:gd name="connsiteY50" fmla="*/ 202131 h 4438113"/>
                  <a:gd name="connsiteX51" fmla="*/ 5563402 w 5621161"/>
                  <a:gd name="connsiteY51" fmla="*/ 77002 h 4438113"/>
                  <a:gd name="connsiteX52" fmla="*/ 4957010 w 5621161"/>
                  <a:gd name="connsiteY52" fmla="*/ 0 h 4438113"/>
                  <a:gd name="connsiteX53" fmla="*/ 211755 w 5621161"/>
                  <a:gd name="connsiteY53" fmla="*/ 28876 h 4438113"/>
                  <a:gd name="connsiteX54" fmla="*/ 134754 w 5621161"/>
                  <a:gd name="connsiteY54" fmla="*/ 28876 h 4438113"/>
                  <a:gd name="connsiteX55" fmla="*/ 57751 w 5621161"/>
                  <a:gd name="connsiteY55" fmla="*/ 317634 h 4438113"/>
                  <a:gd name="connsiteX56" fmla="*/ 48126 w 5621161"/>
                  <a:gd name="connsiteY56" fmla="*/ 375385 h 4438113"/>
                  <a:gd name="connsiteX57" fmla="*/ 77002 w 5621161"/>
                  <a:gd name="connsiteY57" fmla="*/ 442762 h 4438113"/>
                  <a:gd name="connsiteX58" fmla="*/ 96252 w 5621161"/>
                  <a:gd name="connsiteY58" fmla="*/ 548640 h 4438113"/>
                  <a:gd name="connsiteX59" fmla="*/ 125128 w 5621161"/>
                  <a:gd name="connsiteY59" fmla="*/ 567891 h 4438113"/>
                  <a:gd name="connsiteX0" fmla="*/ 125128 w 5621161"/>
                  <a:gd name="connsiteY0" fmla="*/ 567891 h 4438113"/>
                  <a:gd name="connsiteX1" fmla="*/ 96252 w 5621161"/>
                  <a:gd name="connsiteY1" fmla="*/ 616017 h 4438113"/>
                  <a:gd name="connsiteX2" fmla="*/ 67377 w 5621161"/>
                  <a:gd name="connsiteY2" fmla="*/ 789272 h 4438113"/>
                  <a:gd name="connsiteX3" fmla="*/ 77002 w 5621161"/>
                  <a:gd name="connsiteY3" fmla="*/ 904775 h 4438113"/>
                  <a:gd name="connsiteX4" fmla="*/ 86627 w 5621161"/>
                  <a:gd name="connsiteY4" fmla="*/ 943276 h 4438113"/>
                  <a:gd name="connsiteX5" fmla="*/ 105878 w 5621161"/>
                  <a:gd name="connsiteY5" fmla="*/ 1049154 h 4438113"/>
                  <a:gd name="connsiteX6" fmla="*/ 77002 w 5621161"/>
                  <a:gd name="connsiteY6" fmla="*/ 1135781 h 4438113"/>
                  <a:gd name="connsiteX7" fmla="*/ 0 w 5621161"/>
                  <a:gd name="connsiteY7" fmla="*/ 1270535 h 4438113"/>
                  <a:gd name="connsiteX8" fmla="*/ 19250 w 5621161"/>
                  <a:gd name="connsiteY8" fmla="*/ 1636295 h 4438113"/>
                  <a:gd name="connsiteX9" fmla="*/ 125128 w 5621161"/>
                  <a:gd name="connsiteY9" fmla="*/ 1963554 h 4438113"/>
                  <a:gd name="connsiteX10" fmla="*/ 202130 w 5621161"/>
                  <a:gd name="connsiteY10" fmla="*/ 2117558 h 4438113"/>
                  <a:gd name="connsiteX11" fmla="*/ 279132 w 5621161"/>
                  <a:gd name="connsiteY11" fmla="*/ 2300438 h 4438113"/>
                  <a:gd name="connsiteX12" fmla="*/ 336884 w 5621161"/>
                  <a:gd name="connsiteY12" fmla="*/ 2377440 h 4438113"/>
                  <a:gd name="connsiteX13" fmla="*/ 606391 w 5621161"/>
                  <a:gd name="connsiteY13" fmla="*/ 2512194 h 4438113"/>
                  <a:gd name="connsiteX14" fmla="*/ 741145 w 5621161"/>
                  <a:gd name="connsiteY14" fmla="*/ 2569945 h 4438113"/>
                  <a:gd name="connsiteX15" fmla="*/ 789271 w 5621161"/>
                  <a:gd name="connsiteY15" fmla="*/ 2637322 h 4438113"/>
                  <a:gd name="connsiteX16" fmla="*/ 875899 w 5621161"/>
                  <a:gd name="connsiteY16" fmla="*/ 2800952 h 4438113"/>
                  <a:gd name="connsiteX17" fmla="*/ 1049153 w 5621161"/>
                  <a:gd name="connsiteY17" fmla="*/ 2964581 h 4438113"/>
                  <a:gd name="connsiteX18" fmla="*/ 1482290 w 5621161"/>
                  <a:gd name="connsiteY18" fmla="*/ 3137836 h 4438113"/>
                  <a:gd name="connsiteX19" fmla="*/ 1655545 w 5621161"/>
                  <a:gd name="connsiteY19" fmla="*/ 3214838 h 4438113"/>
                  <a:gd name="connsiteX20" fmla="*/ 2030930 w 5621161"/>
                  <a:gd name="connsiteY20" fmla="*/ 3619099 h 4438113"/>
                  <a:gd name="connsiteX21" fmla="*/ 2935705 w 5621161"/>
                  <a:gd name="connsiteY21" fmla="*/ 3753853 h 4438113"/>
                  <a:gd name="connsiteX22" fmla="*/ 3311090 w 5621161"/>
                  <a:gd name="connsiteY22" fmla="*/ 4052236 h 4438113"/>
                  <a:gd name="connsiteX23" fmla="*/ 3599848 w 5621161"/>
                  <a:gd name="connsiteY23" fmla="*/ 4090737 h 4438113"/>
                  <a:gd name="connsiteX24" fmla="*/ 4215865 w 5621161"/>
                  <a:gd name="connsiteY24" fmla="*/ 4254367 h 4438113"/>
                  <a:gd name="connsiteX25" fmla="*/ 4215865 w 5621161"/>
                  <a:gd name="connsiteY25" fmla="*/ 4254367 h 4438113"/>
                  <a:gd name="connsiteX26" fmla="*/ 4591250 w 5621161"/>
                  <a:gd name="connsiteY26" fmla="*/ 4273617 h 4438113"/>
                  <a:gd name="connsiteX27" fmla="*/ 4812631 w 5621161"/>
                  <a:gd name="connsiteY27" fmla="*/ 4427621 h 4438113"/>
                  <a:gd name="connsiteX28" fmla="*/ 4908884 w 5621161"/>
                  <a:gd name="connsiteY28" fmla="*/ 4437247 h 4438113"/>
                  <a:gd name="connsiteX29" fmla="*/ 5419023 w 5621161"/>
                  <a:gd name="connsiteY29" fmla="*/ 4427621 h 4438113"/>
                  <a:gd name="connsiteX30" fmla="*/ 5457524 w 5621161"/>
                  <a:gd name="connsiteY30" fmla="*/ 4408371 h 4438113"/>
                  <a:gd name="connsiteX31" fmla="*/ 5486400 w 5621161"/>
                  <a:gd name="connsiteY31" fmla="*/ 4369870 h 4438113"/>
                  <a:gd name="connsiteX32" fmla="*/ 5534526 w 5621161"/>
                  <a:gd name="connsiteY32" fmla="*/ 4360244 h 4438113"/>
                  <a:gd name="connsiteX33" fmla="*/ 5573027 w 5621161"/>
                  <a:gd name="connsiteY33" fmla="*/ 4350619 h 4438113"/>
                  <a:gd name="connsiteX34" fmla="*/ 5553777 w 5621161"/>
                  <a:gd name="connsiteY34" fmla="*/ 4235116 h 4438113"/>
                  <a:gd name="connsiteX35" fmla="*/ 5544151 w 5621161"/>
                  <a:gd name="connsiteY35" fmla="*/ 4206240 h 4438113"/>
                  <a:gd name="connsiteX36" fmla="*/ 5592277 w 5621161"/>
                  <a:gd name="connsiteY36" fmla="*/ 4109988 h 4438113"/>
                  <a:gd name="connsiteX37" fmla="*/ 5592278 w 5621161"/>
                  <a:gd name="connsiteY37" fmla="*/ 3705726 h 4438113"/>
                  <a:gd name="connsiteX38" fmla="*/ 5621154 w 5621161"/>
                  <a:gd name="connsiteY38" fmla="*/ 3426593 h 4438113"/>
                  <a:gd name="connsiteX39" fmla="*/ 5589357 w 5621161"/>
                  <a:gd name="connsiteY39" fmla="*/ 3173415 h 4438113"/>
                  <a:gd name="connsiteX40" fmla="*/ 5590817 w 5621161"/>
                  <a:gd name="connsiteY40" fmla="*/ 3051209 h 4438113"/>
                  <a:gd name="connsiteX41" fmla="*/ 5592278 w 5621161"/>
                  <a:gd name="connsiteY41" fmla="*/ 2916455 h 4438113"/>
                  <a:gd name="connsiteX42" fmla="*/ 5582652 w 5621161"/>
                  <a:gd name="connsiteY42" fmla="*/ 2040556 h 4438113"/>
                  <a:gd name="connsiteX43" fmla="*/ 5585799 w 5621161"/>
                  <a:gd name="connsiteY43" fmla="*/ 1402779 h 4438113"/>
                  <a:gd name="connsiteX44" fmla="*/ 5582653 w 5621161"/>
                  <a:gd name="connsiteY44" fmla="*/ 1270534 h 4438113"/>
                  <a:gd name="connsiteX45" fmla="*/ 5576996 w 5621161"/>
                  <a:gd name="connsiteY45" fmla="*/ 1133272 h 4438113"/>
                  <a:gd name="connsiteX46" fmla="*/ 5582652 w 5621161"/>
                  <a:gd name="connsiteY46" fmla="*/ 866273 h 4438113"/>
                  <a:gd name="connsiteX47" fmla="*/ 5592277 w 5621161"/>
                  <a:gd name="connsiteY47" fmla="*/ 635268 h 4438113"/>
                  <a:gd name="connsiteX48" fmla="*/ 5553776 w 5621161"/>
                  <a:gd name="connsiteY48" fmla="*/ 413886 h 4438113"/>
                  <a:gd name="connsiteX49" fmla="*/ 5573028 w 5621161"/>
                  <a:gd name="connsiteY49" fmla="*/ 298384 h 4438113"/>
                  <a:gd name="connsiteX50" fmla="*/ 5582653 w 5621161"/>
                  <a:gd name="connsiteY50" fmla="*/ 202131 h 4438113"/>
                  <a:gd name="connsiteX51" fmla="*/ 5563402 w 5621161"/>
                  <a:gd name="connsiteY51" fmla="*/ 77002 h 4438113"/>
                  <a:gd name="connsiteX52" fmla="*/ 4957010 w 5621161"/>
                  <a:gd name="connsiteY52" fmla="*/ 0 h 4438113"/>
                  <a:gd name="connsiteX53" fmla="*/ 211755 w 5621161"/>
                  <a:gd name="connsiteY53" fmla="*/ 28876 h 4438113"/>
                  <a:gd name="connsiteX54" fmla="*/ 134754 w 5621161"/>
                  <a:gd name="connsiteY54" fmla="*/ 28876 h 4438113"/>
                  <a:gd name="connsiteX55" fmla="*/ 57751 w 5621161"/>
                  <a:gd name="connsiteY55" fmla="*/ 317634 h 4438113"/>
                  <a:gd name="connsiteX56" fmla="*/ 48126 w 5621161"/>
                  <a:gd name="connsiteY56" fmla="*/ 375385 h 4438113"/>
                  <a:gd name="connsiteX57" fmla="*/ 77002 w 5621161"/>
                  <a:gd name="connsiteY57" fmla="*/ 442762 h 4438113"/>
                  <a:gd name="connsiteX58" fmla="*/ 96252 w 5621161"/>
                  <a:gd name="connsiteY58" fmla="*/ 548640 h 4438113"/>
                  <a:gd name="connsiteX59" fmla="*/ 125128 w 5621161"/>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82241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30818 w 5599377"/>
                  <a:gd name="connsiteY52" fmla="*/ 32435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30818 w 5599377"/>
                  <a:gd name="connsiteY52" fmla="*/ 32435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85798 w 5599377"/>
                  <a:gd name="connsiteY48" fmla="*/ 417444 h 4438113"/>
                  <a:gd name="connsiteX49" fmla="*/ 5573028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85798 w 5599377"/>
                  <a:gd name="connsiteY48" fmla="*/ 417444 h 4438113"/>
                  <a:gd name="connsiteX49" fmla="*/ 5580144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99377" h="4438113">
                    <a:moveTo>
                      <a:pt x="125128" y="567891"/>
                    </a:moveTo>
                    <a:cubicBezTo>
                      <a:pt x="125128" y="579120"/>
                      <a:pt x="103993" y="598986"/>
                      <a:pt x="96252" y="616017"/>
                    </a:cubicBezTo>
                    <a:cubicBezTo>
                      <a:pt x="67354" y="679593"/>
                      <a:pt x="73796" y="712242"/>
                      <a:pt x="67377" y="789272"/>
                    </a:cubicBezTo>
                    <a:cubicBezTo>
                      <a:pt x="70585" y="827773"/>
                      <a:pt x="72210" y="866439"/>
                      <a:pt x="77002" y="904775"/>
                    </a:cubicBezTo>
                    <a:cubicBezTo>
                      <a:pt x="78643" y="917901"/>
                      <a:pt x="84033" y="930304"/>
                      <a:pt x="86627" y="943276"/>
                    </a:cubicBezTo>
                    <a:cubicBezTo>
                      <a:pt x="93662" y="978451"/>
                      <a:pt x="99461" y="1013861"/>
                      <a:pt x="105878" y="1049154"/>
                    </a:cubicBezTo>
                    <a:cubicBezTo>
                      <a:pt x="96253" y="1078030"/>
                      <a:pt x="88591" y="1107636"/>
                      <a:pt x="77002" y="1135781"/>
                    </a:cubicBezTo>
                    <a:cubicBezTo>
                      <a:pt x="50699" y="1199659"/>
                      <a:pt x="36243" y="1216171"/>
                      <a:pt x="0" y="1270535"/>
                    </a:cubicBezTo>
                    <a:cubicBezTo>
                      <a:pt x="6417" y="1392455"/>
                      <a:pt x="3374" y="1515243"/>
                      <a:pt x="19250" y="1636295"/>
                    </a:cubicBezTo>
                    <a:cubicBezTo>
                      <a:pt x="35688" y="1761634"/>
                      <a:pt x="71420" y="1856139"/>
                      <a:pt x="125128" y="1963554"/>
                    </a:cubicBezTo>
                    <a:cubicBezTo>
                      <a:pt x="179959" y="2073215"/>
                      <a:pt x="164062" y="2018581"/>
                      <a:pt x="202130" y="2117558"/>
                    </a:cubicBezTo>
                    <a:cubicBezTo>
                      <a:pt x="237453" y="2209399"/>
                      <a:pt x="209379" y="2178371"/>
                      <a:pt x="279132" y="2300438"/>
                    </a:cubicBezTo>
                    <a:cubicBezTo>
                      <a:pt x="295050" y="2328295"/>
                      <a:pt x="312904" y="2356124"/>
                      <a:pt x="336884" y="2377440"/>
                    </a:cubicBezTo>
                    <a:cubicBezTo>
                      <a:pt x="433284" y="2463128"/>
                      <a:pt x="485745" y="2463936"/>
                      <a:pt x="606391" y="2512194"/>
                    </a:cubicBezTo>
                    <a:cubicBezTo>
                      <a:pt x="651765" y="2530344"/>
                      <a:pt x="696227" y="2550695"/>
                      <a:pt x="741145" y="2569945"/>
                    </a:cubicBezTo>
                    <a:cubicBezTo>
                      <a:pt x="757187" y="2592404"/>
                      <a:pt x="775364" y="2613482"/>
                      <a:pt x="789271" y="2637322"/>
                    </a:cubicBezTo>
                    <a:cubicBezTo>
                      <a:pt x="820368" y="2690631"/>
                      <a:pt x="837519" y="2752622"/>
                      <a:pt x="875899" y="2800952"/>
                    </a:cubicBezTo>
                    <a:cubicBezTo>
                      <a:pt x="925299" y="2863160"/>
                      <a:pt x="985604" y="2916919"/>
                      <a:pt x="1049153" y="2964581"/>
                    </a:cubicBezTo>
                    <a:cubicBezTo>
                      <a:pt x="1212555" y="3087133"/>
                      <a:pt x="1280551" y="3066107"/>
                      <a:pt x="1482290" y="3137836"/>
                    </a:cubicBezTo>
                    <a:cubicBezTo>
                      <a:pt x="1541837" y="3159008"/>
                      <a:pt x="1597793" y="3189171"/>
                      <a:pt x="1655545" y="3214838"/>
                    </a:cubicBezTo>
                    <a:cubicBezTo>
                      <a:pt x="1710626" y="3283690"/>
                      <a:pt x="1921626" y="3574636"/>
                      <a:pt x="2030930" y="3619099"/>
                    </a:cubicBezTo>
                    <a:cubicBezTo>
                      <a:pt x="2122129" y="3656197"/>
                      <a:pt x="2911468" y="3750711"/>
                      <a:pt x="2935705" y="3753853"/>
                    </a:cubicBezTo>
                    <a:cubicBezTo>
                      <a:pt x="3028272" y="3841277"/>
                      <a:pt x="3185130" y="4007779"/>
                      <a:pt x="3311090" y="4052236"/>
                    </a:cubicBezTo>
                    <a:cubicBezTo>
                      <a:pt x="3402659" y="4084554"/>
                      <a:pt x="3503595" y="4077903"/>
                      <a:pt x="3599848" y="4090737"/>
                    </a:cubicBezTo>
                    <a:cubicBezTo>
                      <a:pt x="3980810" y="4029783"/>
                      <a:pt x="3768959" y="4013724"/>
                      <a:pt x="4215865" y="4254367"/>
                    </a:cubicBezTo>
                    <a:lnTo>
                      <a:pt x="4215865" y="4254367"/>
                    </a:lnTo>
                    <a:cubicBezTo>
                      <a:pt x="4424228" y="4270395"/>
                      <a:pt x="4299191" y="4262384"/>
                      <a:pt x="4591250" y="4273617"/>
                    </a:cubicBezTo>
                    <a:cubicBezTo>
                      <a:pt x="4665044" y="4324952"/>
                      <a:pt x="4732718" y="4386454"/>
                      <a:pt x="4812631" y="4427621"/>
                    </a:cubicBezTo>
                    <a:cubicBezTo>
                      <a:pt x="4841295" y="4442388"/>
                      <a:pt x="4876640" y="4437247"/>
                      <a:pt x="4908884" y="4437247"/>
                    </a:cubicBezTo>
                    <a:cubicBezTo>
                      <a:pt x="5078961" y="4437247"/>
                      <a:pt x="5248977" y="4430830"/>
                      <a:pt x="5419023" y="4427621"/>
                    </a:cubicBezTo>
                    <a:cubicBezTo>
                      <a:pt x="5431857" y="4421204"/>
                      <a:pt x="5446630" y="4417709"/>
                      <a:pt x="5457524" y="4408371"/>
                    </a:cubicBezTo>
                    <a:cubicBezTo>
                      <a:pt x="5469704" y="4397931"/>
                      <a:pt x="5472796" y="4378372"/>
                      <a:pt x="5486400" y="4369870"/>
                    </a:cubicBezTo>
                    <a:cubicBezTo>
                      <a:pt x="5500273" y="4361199"/>
                      <a:pt x="5518556" y="4363793"/>
                      <a:pt x="5534526" y="4360244"/>
                    </a:cubicBezTo>
                    <a:cubicBezTo>
                      <a:pt x="5547440" y="4357374"/>
                      <a:pt x="5560193" y="4353827"/>
                      <a:pt x="5573027" y="4350619"/>
                    </a:cubicBezTo>
                    <a:cubicBezTo>
                      <a:pt x="5566610" y="4312118"/>
                      <a:pt x="5580531" y="4297724"/>
                      <a:pt x="5582241" y="4274254"/>
                    </a:cubicBezTo>
                    <a:cubicBezTo>
                      <a:pt x="5583951" y="4250784"/>
                      <a:pt x="5582802" y="4241920"/>
                      <a:pt x="5583289" y="4209798"/>
                    </a:cubicBezTo>
                    <a:cubicBezTo>
                      <a:pt x="5583776" y="4177676"/>
                      <a:pt x="5585718" y="4147231"/>
                      <a:pt x="5585161" y="4081524"/>
                    </a:cubicBezTo>
                    <a:cubicBezTo>
                      <a:pt x="5588370" y="3943562"/>
                      <a:pt x="5591023" y="3814881"/>
                      <a:pt x="5592278" y="3705726"/>
                    </a:cubicBezTo>
                    <a:cubicBezTo>
                      <a:pt x="5593533" y="3596571"/>
                      <a:pt x="5593177" y="3515311"/>
                      <a:pt x="5592690" y="3426593"/>
                    </a:cubicBezTo>
                    <a:cubicBezTo>
                      <a:pt x="5592203" y="3337875"/>
                      <a:pt x="5589669" y="3235979"/>
                      <a:pt x="5589357" y="3173415"/>
                    </a:cubicBezTo>
                    <a:cubicBezTo>
                      <a:pt x="5589045" y="3110851"/>
                      <a:pt x="5590330" y="3094036"/>
                      <a:pt x="5590817" y="3051209"/>
                    </a:cubicBezTo>
                    <a:cubicBezTo>
                      <a:pt x="5591304" y="3008382"/>
                      <a:pt x="5585861" y="2961373"/>
                      <a:pt x="5592278" y="2916455"/>
                    </a:cubicBezTo>
                    <a:cubicBezTo>
                      <a:pt x="5612298" y="2516052"/>
                      <a:pt x="5583732" y="2292835"/>
                      <a:pt x="5582652" y="2040556"/>
                    </a:cubicBezTo>
                    <a:cubicBezTo>
                      <a:pt x="5581572" y="1788277"/>
                      <a:pt x="5585799" y="1531116"/>
                      <a:pt x="5585799" y="1402779"/>
                    </a:cubicBezTo>
                    <a:cubicBezTo>
                      <a:pt x="5585799" y="1274442"/>
                      <a:pt x="5584120" y="1315452"/>
                      <a:pt x="5582653" y="1270534"/>
                    </a:cubicBezTo>
                    <a:cubicBezTo>
                      <a:pt x="5581186" y="1225616"/>
                      <a:pt x="5576996" y="1200649"/>
                      <a:pt x="5576996" y="1133272"/>
                    </a:cubicBezTo>
                    <a:cubicBezTo>
                      <a:pt x="5576996" y="1065895"/>
                      <a:pt x="5580105" y="949274"/>
                      <a:pt x="5582652" y="866273"/>
                    </a:cubicBezTo>
                    <a:cubicBezTo>
                      <a:pt x="5585199" y="783272"/>
                      <a:pt x="5591753" y="710073"/>
                      <a:pt x="5592277" y="635268"/>
                    </a:cubicBezTo>
                    <a:cubicBezTo>
                      <a:pt x="5592801" y="560463"/>
                      <a:pt x="5587820" y="473591"/>
                      <a:pt x="5585798" y="417444"/>
                    </a:cubicBezTo>
                    <a:cubicBezTo>
                      <a:pt x="5583776" y="361297"/>
                      <a:pt x="5580668" y="334269"/>
                      <a:pt x="5580144" y="298384"/>
                    </a:cubicBezTo>
                    <a:cubicBezTo>
                      <a:pt x="5579620" y="262499"/>
                      <a:pt x="5581885" y="237249"/>
                      <a:pt x="5582653" y="202131"/>
                    </a:cubicBezTo>
                    <a:cubicBezTo>
                      <a:pt x="5583421" y="167013"/>
                      <a:pt x="5584494" y="114773"/>
                      <a:pt x="5584750" y="87676"/>
                    </a:cubicBezTo>
                    <a:cubicBezTo>
                      <a:pt x="5585006" y="60579"/>
                      <a:pt x="5574955" y="112871"/>
                      <a:pt x="5584188" y="39551"/>
                    </a:cubicBezTo>
                    <a:cubicBezTo>
                      <a:pt x="5483123" y="26717"/>
                      <a:pt x="5844707" y="6523"/>
                      <a:pt x="4957010" y="0"/>
                    </a:cubicBezTo>
                    <a:lnTo>
                      <a:pt x="211755" y="28876"/>
                    </a:lnTo>
                    <a:cubicBezTo>
                      <a:pt x="193608" y="29165"/>
                      <a:pt x="160421" y="-19250"/>
                      <a:pt x="134754" y="28876"/>
                    </a:cubicBezTo>
                    <a:cubicBezTo>
                      <a:pt x="109087" y="77002"/>
                      <a:pt x="71796" y="275503"/>
                      <a:pt x="57751" y="317634"/>
                    </a:cubicBezTo>
                    <a:cubicBezTo>
                      <a:pt x="54543" y="336884"/>
                      <a:pt x="48126" y="355869"/>
                      <a:pt x="48126" y="375385"/>
                    </a:cubicBezTo>
                    <a:cubicBezTo>
                      <a:pt x="48126" y="389549"/>
                      <a:pt x="73242" y="435242"/>
                      <a:pt x="77002" y="442762"/>
                    </a:cubicBezTo>
                    <a:cubicBezTo>
                      <a:pt x="81606" y="465781"/>
                      <a:pt x="94493" y="527531"/>
                      <a:pt x="96252" y="548640"/>
                    </a:cubicBezTo>
                    <a:cubicBezTo>
                      <a:pt x="97851" y="567824"/>
                      <a:pt x="125128" y="556662"/>
                      <a:pt x="125128" y="567891"/>
                    </a:cubicBezTo>
                    <a:close/>
                  </a:path>
                </a:pathLst>
              </a:cu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p:txBody>
          </p:sp>
          <p:sp>
            <p:nvSpPr>
              <p:cNvPr id="24" name="Arrow: Down 23">
                <a:extLst>
                  <a:ext uri="{FF2B5EF4-FFF2-40B4-BE49-F238E27FC236}">
                    <a16:creationId xmlns:a16="http://schemas.microsoft.com/office/drawing/2014/main" id="{5780BB1B-3B05-46B3-89ED-897639D9F6D8}"/>
                  </a:ext>
                </a:extLst>
              </p:cNvPr>
              <p:cNvSpPr/>
              <p:nvPr/>
            </p:nvSpPr>
            <p:spPr>
              <a:xfrm rot="19890012">
                <a:off x="8820227" y="2734602"/>
                <a:ext cx="199001" cy="69618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5" name="TextBox 24">
                <a:extLst>
                  <a:ext uri="{FF2B5EF4-FFF2-40B4-BE49-F238E27FC236}">
                    <a16:creationId xmlns:a16="http://schemas.microsoft.com/office/drawing/2014/main" id="{18992BED-0E18-4FFA-BF82-77B2A3786EEE}"/>
                  </a:ext>
                </a:extLst>
              </p:cNvPr>
              <p:cNvSpPr txBox="1"/>
              <p:nvPr/>
            </p:nvSpPr>
            <p:spPr>
              <a:xfrm>
                <a:off x="8233732" y="3549984"/>
                <a:ext cx="19672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C00000"/>
                    </a:solidFill>
                    <a:effectLst/>
                    <a:uLnTx/>
                    <a:uFillTx/>
                    <a:latin typeface="Arial"/>
                    <a:cs typeface="Arial"/>
                    <a:sym typeface="Arial"/>
                  </a:rPr>
                  <a:t>Smart decisions</a:t>
                </a:r>
                <a:endParaRPr kumimoji="0" lang="en-IN" sz="1800" b="1" i="0" u="none" strike="noStrike" kern="0" cap="none" spc="0" normalizeH="0" baseline="0" noProof="0" dirty="0">
                  <a:ln>
                    <a:noFill/>
                  </a:ln>
                  <a:solidFill>
                    <a:srgbClr val="C00000"/>
                  </a:solidFill>
                  <a:effectLst/>
                  <a:uLnTx/>
                  <a:uFillTx/>
                  <a:latin typeface="Arial"/>
                  <a:cs typeface="Arial"/>
                  <a:sym typeface="Arial"/>
                </a:endParaRPr>
              </a:p>
            </p:txBody>
          </p:sp>
        </p:grpSp>
        <p:sp>
          <p:nvSpPr>
            <p:cNvPr id="45" name="TextBox 44">
              <a:extLst>
                <a:ext uri="{FF2B5EF4-FFF2-40B4-BE49-F238E27FC236}">
                  <a16:creationId xmlns:a16="http://schemas.microsoft.com/office/drawing/2014/main" id="{38DF947F-EDAF-4891-81A0-1F410D66A88E}"/>
                </a:ext>
              </a:extLst>
            </p:cNvPr>
            <p:cNvSpPr txBox="1"/>
            <p:nvPr/>
          </p:nvSpPr>
          <p:spPr>
            <a:xfrm>
              <a:off x="10221346" y="4171210"/>
              <a:ext cx="1138453" cy="400110"/>
            </a:xfrm>
            <a:prstGeom prst="rect">
              <a:avLst/>
            </a:prstGeom>
            <a:noFill/>
          </p:spPr>
          <p:txBody>
            <a:bodyPr wrap="none" rtlCol="0">
              <a:spAutoFit/>
            </a:bodyPr>
            <a:lstStyle/>
            <a:p>
              <a:r>
                <a:rPr lang="en-US" sz="2000" b="1" dirty="0">
                  <a:solidFill>
                    <a:srgbClr val="C00000"/>
                  </a:solidFill>
                </a:rPr>
                <a:t>We Act!</a:t>
              </a:r>
              <a:endParaRPr lang="en-IN" sz="2000" b="1" dirty="0">
                <a:solidFill>
                  <a:srgbClr val="C00000"/>
                </a:solidFill>
              </a:endParaRPr>
            </a:p>
          </p:txBody>
        </p:sp>
        <p:pic>
          <p:nvPicPr>
            <p:cNvPr id="38" name="Picture 37">
              <a:extLst>
                <a:ext uri="{FF2B5EF4-FFF2-40B4-BE49-F238E27FC236}">
                  <a16:creationId xmlns:a16="http://schemas.microsoft.com/office/drawing/2014/main" id="{9E0F81F4-123D-405C-B4A7-1C7A1AA55781}"/>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8929" b="91667" l="10000" r="90000">
                          <a14:foregroundMark x1="42000" y1="8929" x2="42000" y2="8929"/>
                          <a14:foregroundMark x1="62667" y1="85119" x2="62667" y2="85119"/>
                          <a14:foregroundMark x1="70333" y1="86310" x2="70333" y2="86310"/>
                          <a14:foregroundMark x1="60333" y1="91667" x2="60333" y2="91667"/>
                        </a14:backgroundRemoval>
                      </a14:imgEffect>
                    </a14:imgLayer>
                  </a14:imgProps>
                </a:ext>
              </a:extLst>
            </a:blip>
            <a:stretch>
              <a:fillRect/>
            </a:stretch>
          </p:blipFill>
          <p:spPr>
            <a:xfrm>
              <a:off x="6601384" y="1037423"/>
              <a:ext cx="2857500" cy="1600200"/>
            </a:xfrm>
            <a:prstGeom prst="rect">
              <a:avLst/>
            </a:prstGeom>
          </p:spPr>
        </p:pic>
      </p:grpSp>
      <p:grpSp>
        <p:nvGrpSpPr>
          <p:cNvPr id="50" name="Group 49">
            <a:extLst>
              <a:ext uri="{FF2B5EF4-FFF2-40B4-BE49-F238E27FC236}">
                <a16:creationId xmlns:a16="http://schemas.microsoft.com/office/drawing/2014/main" id="{05EF6142-BB99-4CA4-96E0-B81A2E08EF71}"/>
              </a:ext>
            </a:extLst>
          </p:cNvPr>
          <p:cNvGrpSpPr/>
          <p:nvPr/>
        </p:nvGrpSpPr>
        <p:grpSpPr>
          <a:xfrm>
            <a:off x="151468" y="3087555"/>
            <a:ext cx="11889063" cy="3736376"/>
            <a:chOff x="140229" y="3050891"/>
            <a:chExt cx="11889063" cy="3736376"/>
          </a:xfrm>
        </p:grpSpPr>
        <p:grpSp>
          <p:nvGrpSpPr>
            <p:cNvPr id="42" name="Group 41">
              <a:extLst>
                <a:ext uri="{FF2B5EF4-FFF2-40B4-BE49-F238E27FC236}">
                  <a16:creationId xmlns:a16="http://schemas.microsoft.com/office/drawing/2014/main" id="{E4FC4F34-1120-4768-BA7F-BD5FFA33F958}"/>
                </a:ext>
              </a:extLst>
            </p:cNvPr>
            <p:cNvGrpSpPr/>
            <p:nvPr/>
          </p:nvGrpSpPr>
          <p:grpSpPr>
            <a:xfrm>
              <a:off x="140229" y="3050891"/>
              <a:ext cx="9292259" cy="3736376"/>
              <a:chOff x="140229" y="3050891"/>
              <a:chExt cx="9292259" cy="3736376"/>
            </a:xfrm>
          </p:grpSpPr>
          <p:pic>
            <p:nvPicPr>
              <p:cNvPr id="18" name="Picture 17">
                <a:extLst>
                  <a:ext uri="{FF2B5EF4-FFF2-40B4-BE49-F238E27FC236}">
                    <a16:creationId xmlns:a16="http://schemas.microsoft.com/office/drawing/2014/main" id="{9BA38E99-0515-4C33-A9F0-81CC1D338124}"/>
                  </a:ext>
                </a:extLst>
              </p:cNvPr>
              <p:cNvPicPr>
                <a:picLocks noChangeAspect="1"/>
              </p:cNvPicPr>
              <p:nvPr/>
            </p:nvPicPr>
            <p:blipFill>
              <a:blip r:embed="rId4"/>
              <a:stretch>
                <a:fillRect/>
              </a:stretch>
            </p:blipFill>
            <p:spPr>
              <a:xfrm>
                <a:off x="2511368" y="3050891"/>
                <a:ext cx="4006211" cy="2253494"/>
              </a:xfrm>
              <a:prstGeom prst="ellipse">
                <a:avLst/>
              </a:prstGeom>
            </p:spPr>
          </p:pic>
          <p:pic>
            <p:nvPicPr>
              <p:cNvPr id="27" name="Picture 26">
                <a:extLst>
                  <a:ext uri="{FF2B5EF4-FFF2-40B4-BE49-F238E27FC236}">
                    <a16:creationId xmlns:a16="http://schemas.microsoft.com/office/drawing/2014/main" id="{F570E316-C9D7-4492-A44A-CB37320B9F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0229" y="4418770"/>
                <a:ext cx="3098483" cy="2320872"/>
              </a:xfrm>
              <a:prstGeom prst="rect">
                <a:avLst/>
              </a:prstGeom>
            </p:spPr>
          </p:pic>
          <p:pic>
            <p:nvPicPr>
              <p:cNvPr id="35" name="Picture 34">
                <a:extLst>
                  <a:ext uri="{FF2B5EF4-FFF2-40B4-BE49-F238E27FC236}">
                    <a16:creationId xmlns:a16="http://schemas.microsoft.com/office/drawing/2014/main" id="{25EA004D-321C-4C50-8010-E6FFE522F8DE}"/>
                  </a:ext>
                </a:extLst>
              </p:cNvPr>
              <p:cNvPicPr>
                <a:picLocks noChangeAspect="1"/>
              </p:cNvPicPr>
              <p:nvPr/>
            </p:nvPicPr>
            <p:blipFill>
              <a:blip r:embed="rId6"/>
              <a:stretch>
                <a:fillRect/>
              </a:stretch>
            </p:blipFill>
            <p:spPr>
              <a:xfrm rot="658451">
                <a:off x="6670238" y="4404130"/>
                <a:ext cx="2762250" cy="1657350"/>
              </a:xfrm>
              <a:prstGeom prst="rect">
                <a:avLst/>
              </a:prstGeom>
            </p:spPr>
          </p:pic>
          <p:pic>
            <p:nvPicPr>
              <p:cNvPr id="36" name="Picture 35">
                <a:extLst>
                  <a:ext uri="{FF2B5EF4-FFF2-40B4-BE49-F238E27FC236}">
                    <a16:creationId xmlns:a16="http://schemas.microsoft.com/office/drawing/2014/main" id="{EABA168C-A130-4AE8-B4E0-D3D12C89E4A2}"/>
                  </a:ext>
                </a:extLst>
              </p:cNvPr>
              <p:cNvPicPr>
                <a:picLocks noChangeAspect="1"/>
              </p:cNvPicPr>
              <p:nvPr/>
            </p:nvPicPr>
            <p:blipFill>
              <a:blip r:embed="rId7"/>
              <a:stretch>
                <a:fillRect/>
              </a:stretch>
            </p:blipFill>
            <p:spPr>
              <a:xfrm>
                <a:off x="4610753" y="5091817"/>
                <a:ext cx="2695575" cy="1695450"/>
              </a:xfrm>
              <a:prstGeom prst="rect">
                <a:avLst/>
              </a:prstGeom>
            </p:spPr>
          </p:pic>
        </p:grpSp>
        <p:pic>
          <p:nvPicPr>
            <p:cNvPr id="49" name="Picture 48">
              <a:extLst>
                <a:ext uri="{FF2B5EF4-FFF2-40B4-BE49-F238E27FC236}">
                  <a16:creationId xmlns:a16="http://schemas.microsoft.com/office/drawing/2014/main" id="{9416748E-7442-4DBE-B8C3-944AD3ED8715}"/>
                </a:ext>
              </a:extLst>
            </p:cNvPr>
            <p:cNvPicPr>
              <a:picLocks noChangeAspect="1"/>
            </p:cNvPicPr>
            <p:nvPr/>
          </p:nvPicPr>
          <p:blipFill>
            <a:blip r:embed="rId8"/>
            <a:stretch>
              <a:fillRect/>
            </a:stretch>
          </p:blipFill>
          <p:spPr>
            <a:xfrm>
              <a:off x="9171792" y="5139442"/>
              <a:ext cx="2857500" cy="1600200"/>
            </a:xfrm>
            <a:prstGeom prst="rect">
              <a:avLst/>
            </a:prstGeom>
          </p:spPr>
        </p:pic>
      </p:grpSp>
      <p:sp>
        <p:nvSpPr>
          <p:cNvPr id="54" name="TextBox 53">
            <a:extLst>
              <a:ext uri="{FF2B5EF4-FFF2-40B4-BE49-F238E27FC236}">
                <a16:creationId xmlns:a16="http://schemas.microsoft.com/office/drawing/2014/main" id="{B15A7FE0-64E4-475F-84ED-3FF62D9BC677}"/>
              </a:ext>
            </a:extLst>
          </p:cNvPr>
          <p:cNvSpPr txBox="1"/>
          <p:nvPr/>
        </p:nvSpPr>
        <p:spPr>
          <a:xfrm>
            <a:off x="9169622" y="1140709"/>
            <a:ext cx="2695575"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C00000"/>
                </a:solidFill>
                <a:effectLst/>
                <a:uLnTx/>
                <a:uFillTx/>
                <a:latin typeface="Arial"/>
                <a:cs typeface="Arial"/>
                <a:sym typeface="Arial"/>
              </a:rPr>
              <a:t>We Understand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000" b="1" i="0" u="none" strike="noStrike" kern="0" cap="none" spc="0" normalizeH="0" baseline="0" noProof="0" dirty="0">
              <a:ln>
                <a:noFill/>
              </a:ln>
              <a:solidFill>
                <a:srgbClr val="C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C00000"/>
                </a:solidFill>
                <a:effectLst/>
                <a:uLnTx/>
                <a:uFillTx/>
                <a:latin typeface="Arial"/>
                <a:cs typeface="Arial"/>
                <a:sym typeface="Arial"/>
              </a:rPr>
              <a:t>We </a:t>
            </a:r>
            <a:r>
              <a:rPr kumimoji="0" lang="en-IN" sz="2000" b="1" i="0" u="none" strike="noStrike" kern="0" cap="none" spc="0" normalizeH="0" baseline="0" noProof="0" dirty="0" err="1">
                <a:ln>
                  <a:noFill/>
                </a:ln>
                <a:solidFill>
                  <a:srgbClr val="C00000"/>
                </a:solidFill>
                <a:effectLst/>
                <a:uLnTx/>
                <a:uFillTx/>
                <a:latin typeface="Arial"/>
                <a:cs typeface="Arial"/>
                <a:sym typeface="Arial"/>
              </a:rPr>
              <a:t>Analyze</a:t>
            </a:r>
            <a:endParaRPr kumimoji="0" lang="en-IN" sz="2000" b="1" i="0" u="none" strike="noStrike" kern="0" cap="none" spc="0" normalizeH="0" baseline="0" noProof="0" dirty="0">
              <a:ln>
                <a:noFill/>
              </a:ln>
              <a:solidFill>
                <a:srgbClr val="C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000" b="1" i="0" u="none" strike="noStrike" kern="0" cap="none" spc="0" normalizeH="0" baseline="0" noProof="0" dirty="0">
              <a:ln>
                <a:noFill/>
              </a:ln>
              <a:solidFill>
                <a:srgbClr val="C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C00000"/>
                </a:solidFill>
                <a:effectLst/>
                <a:uLnTx/>
                <a:uFillTx/>
                <a:latin typeface="Arial"/>
                <a:cs typeface="Arial"/>
                <a:sym typeface="Arial"/>
              </a:rPr>
              <a:t>We Predict</a:t>
            </a:r>
          </a:p>
        </p:txBody>
      </p:sp>
    </p:spTree>
    <p:extLst>
      <p:ext uri="{BB962C8B-B14F-4D97-AF65-F5344CB8AC3E}">
        <p14:creationId xmlns:p14="http://schemas.microsoft.com/office/powerpoint/2010/main" val="1020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54"/>
                                        </p:tgtEl>
                                      </p:cBhvr>
                                    </p:animEffect>
                                    <p:set>
                                      <p:cBhvr>
                                        <p:cTn id="37"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34" grpId="1"/>
      <p:bldP spid="54" grpId="0"/>
      <p:bldP spid="5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36C0FC-8C6E-421D-A49F-5810B6B79B86}"/>
              </a:ext>
            </a:extLst>
          </p:cNvPr>
          <p:cNvSpPr>
            <a:spLocks noGrp="1"/>
          </p:cNvSpPr>
          <p:nvPr>
            <p:ph type="body" idx="1"/>
          </p:nvPr>
        </p:nvSpPr>
        <p:spPr>
          <a:xfrm>
            <a:off x="609600" y="1348976"/>
            <a:ext cx="11229975" cy="4525962"/>
          </a:xfrm>
        </p:spPr>
        <p:txBody>
          <a:bodyPr/>
          <a:lstStyle/>
          <a:p>
            <a:pPr marL="25400" indent="0">
              <a:buNone/>
            </a:pPr>
            <a:r>
              <a:rPr lang="en-US" sz="2000" b="1" dirty="0"/>
              <a:t>Pandas functions</a:t>
            </a:r>
            <a:r>
              <a:rPr lang="en-US" sz="2000" dirty="0"/>
              <a:t>:  </a:t>
            </a:r>
            <a:r>
              <a:rPr lang="en-US" sz="2000" dirty="0" err="1"/>
              <a:t>groupby</a:t>
            </a:r>
            <a:r>
              <a:rPr lang="en-US" sz="2000" dirty="0"/>
              <a:t>, </a:t>
            </a:r>
            <a:r>
              <a:rPr lang="en-US" sz="2000" dirty="0" err="1"/>
              <a:t>value_counts</a:t>
            </a:r>
            <a:r>
              <a:rPr lang="en-US" sz="2000" dirty="0"/>
              <a:t>, describe(), info(), shape(), size(), </a:t>
            </a:r>
            <a:r>
              <a:rPr lang="en-US" sz="2000" dirty="0" err="1"/>
              <a:t>isnull.sum</a:t>
            </a:r>
            <a:r>
              <a:rPr lang="en-US" sz="2000" dirty="0"/>
              <a:t>(), unique/</a:t>
            </a:r>
            <a:r>
              <a:rPr lang="en-US" sz="2000" dirty="0" err="1"/>
              <a:t>nunique</a:t>
            </a:r>
            <a:r>
              <a:rPr lang="en-US" sz="2000" dirty="0"/>
              <a:t>, </a:t>
            </a:r>
            <a:r>
              <a:rPr lang="en-US" sz="2000" dirty="0" err="1"/>
              <a:t>pd.to_datetime</a:t>
            </a:r>
            <a:r>
              <a:rPr lang="en-US" sz="2000" dirty="0"/>
              <a:t>, </a:t>
            </a:r>
            <a:r>
              <a:rPr lang="en-US" sz="2000" dirty="0" err="1"/>
              <a:t>pd.Timedelta</a:t>
            </a:r>
            <a:r>
              <a:rPr lang="en-US" sz="2000" dirty="0"/>
              <a:t>, </a:t>
            </a:r>
            <a:r>
              <a:rPr lang="en-US" sz="2000" b="1" dirty="0" err="1">
                <a:effectLst>
                  <a:outerShdw blurRad="38100" dist="38100" dir="2700000" algn="tl">
                    <a:srgbClr val="000000">
                      <a:alpha val="43137"/>
                    </a:srgbClr>
                  </a:outerShdw>
                </a:effectLst>
              </a:rPr>
              <a:t>pd.concat</a:t>
            </a:r>
            <a:r>
              <a:rPr lang="en-US" sz="2000" dirty="0"/>
              <a:t>, </a:t>
            </a:r>
            <a:r>
              <a:rPr lang="en-US" sz="2000" dirty="0" err="1"/>
              <a:t>pd.merge</a:t>
            </a:r>
            <a:r>
              <a:rPr lang="en-US" sz="2000" dirty="0"/>
              <a:t>, df1.join(df2, how=?, on=?)</a:t>
            </a:r>
            <a:endParaRPr lang="en-IN" sz="2000" dirty="0"/>
          </a:p>
        </p:txBody>
      </p:sp>
      <p:graphicFrame>
        <p:nvGraphicFramePr>
          <p:cNvPr id="7" name="Table 6">
            <a:extLst>
              <a:ext uri="{FF2B5EF4-FFF2-40B4-BE49-F238E27FC236}">
                <a16:creationId xmlns:a16="http://schemas.microsoft.com/office/drawing/2014/main" id="{43D5B935-4B37-4360-AE2D-4547CFD05FFA}"/>
              </a:ext>
            </a:extLst>
          </p:cNvPr>
          <p:cNvGraphicFramePr>
            <a:graphicFrameLocks noGrp="1"/>
          </p:cNvGraphicFramePr>
          <p:nvPr/>
        </p:nvGraphicFramePr>
        <p:xfrm>
          <a:off x="1490996" y="2383533"/>
          <a:ext cx="3124199" cy="1441464"/>
        </p:xfrm>
        <a:graphic>
          <a:graphicData uri="http://schemas.openxmlformats.org/drawingml/2006/table">
            <a:tbl>
              <a:tblPr>
                <a:effectLst>
                  <a:innerShdw blurRad="114300">
                    <a:prstClr val="black"/>
                  </a:innerShdw>
                </a:effectLst>
              </a:tblPr>
              <a:tblGrid>
                <a:gridCol w="279634">
                  <a:extLst>
                    <a:ext uri="{9D8B030D-6E8A-4147-A177-3AD203B41FA5}">
                      <a16:colId xmlns:a16="http://schemas.microsoft.com/office/drawing/2014/main" val="1442390000"/>
                    </a:ext>
                  </a:extLst>
                </a:gridCol>
                <a:gridCol w="771407">
                  <a:extLst>
                    <a:ext uri="{9D8B030D-6E8A-4147-A177-3AD203B41FA5}">
                      <a16:colId xmlns:a16="http://schemas.microsoft.com/office/drawing/2014/main" val="1672432559"/>
                    </a:ext>
                  </a:extLst>
                </a:gridCol>
                <a:gridCol w="761765">
                  <a:extLst>
                    <a:ext uri="{9D8B030D-6E8A-4147-A177-3AD203B41FA5}">
                      <a16:colId xmlns:a16="http://schemas.microsoft.com/office/drawing/2014/main" val="565061729"/>
                    </a:ext>
                  </a:extLst>
                </a:gridCol>
                <a:gridCol w="781050">
                  <a:extLst>
                    <a:ext uri="{9D8B030D-6E8A-4147-A177-3AD203B41FA5}">
                      <a16:colId xmlns:a16="http://schemas.microsoft.com/office/drawing/2014/main" val="2418102305"/>
                    </a:ext>
                  </a:extLst>
                </a:gridCol>
                <a:gridCol w="530343">
                  <a:extLst>
                    <a:ext uri="{9D8B030D-6E8A-4147-A177-3AD203B41FA5}">
                      <a16:colId xmlns:a16="http://schemas.microsoft.com/office/drawing/2014/main" val="3993433051"/>
                    </a:ext>
                  </a:extLst>
                </a:gridCol>
              </a:tblGrid>
              <a:tr h="405144">
                <a:tc>
                  <a:txBody>
                    <a:bodyPr/>
                    <a:lstStyle/>
                    <a:p>
                      <a:pPr algn="r" fontAlgn="ctr"/>
                      <a:endParaRPr lang="en-IN" sz="105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525534"/>
                  </a:ext>
                </a:extLst>
              </a:tr>
              <a:tr h="238320">
                <a:tc>
                  <a:txBody>
                    <a:bodyPr/>
                    <a:lstStyle/>
                    <a:p>
                      <a:pPr algn="r" fontAlgn="ctr"/>
                      <a:r>
                        <a:rPr lang="en-IN" sz="1100" b="1" dirty="0">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a:effectLst/>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534324116"/>
                  </a:ext>
                </a:extLst>
              </a:tr>
              <a:tr h="238320">
                <a:tc>
                  <a:txBody>
                    <a:bodyPr/>
                    <a:lstStyle/>
                    <a:p>
                      <a:pPr algn="r" fontAlgn="ctr"/>
                      <a:r>
                        <a:rPr lang="en-IN"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66480"/>
                  </a:ext>
                </a:extLst>
              </a:tr>
              <a:tr h="238320">
                <a:tc>
                  <a:txBody>
                    <a:bodyPr/>
                    <a:lstStyle/>
                    <a:p>
                      <a:pPr algn="r" fontAlgn="ctr"/>
                      <a:r>
                        <a:rPr lang="en-IN"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18885976"/>
                  </a:ext>
                </a:extLst>
              </a:tr>
              <a:tr h="250530">
                <a:tc>
                  <a:txBody>
                    <a:bodyPr/>
                    <a:lstStyle/>
                    <a:p>
                      <a:pPr algn="r" fontAlgn="ctr"/>
                      <a:r>
                        <a:rPr lang="en-IN"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cat3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05937"/>
                  </a:ext>
                </a:extLst>
              </a:tr>
            </a:tbl>
          </a:graphicData>
        </a:graphic>
      </p:graphicFrame>
      <p:graphicFrame>
        <p:nvGraphicFramePr>
          <p:cNvPr id="8" name="Table 7">
            <a:extLst>
              <a:ext uri="{FF2B5EF4-FFF2-40B4-BE49-F238E27FC236}">
                <a16:creationId xmlns:a16="http://schemas.microsoft.com/office/drawing/2014/main" id="{33E058E5-EB22-4E99-A8B5-6A61BFBC4143}"/>
              </a:ext>
            </a:extLst>
          </p:cNvPr>
          <p:cNvGraphicFramePr>
            <a:graphicFrameLocks noGrp="1"/>
          </p:cNvGraphicFramePr>
          <p:nvPr/>
        </p:nvGraphicFramePr>
        <p:xfrm>
          <a:off x="6343648" y="2408587"/>
          <a:ext cx="3124198" cy="1402080"/>
        </p:xfrm>
        <a:graphic>
          <a:graphicData uri="http://schemas.openxmlformats.org/drawingml/2006/table">
            <a:tbl>
              <a:tblPr>
                <a:effectLst>
                  <a:innerShdw blurRad="114300">
                    <a:prstClr val="black"/>
                  </a:innerShdw>
                </a:effectLst>
              </a:tblPr>
              <a:tblGrid>
                <a:gridCol w="385453">
                  <a:extLst>
                    <a:ext uri="{9D8B030D-6E8A-4147-A177-3AD203B41FA5}">
                      <a16:colId xmlns:a16="http://schemas.microsoft.com/office/drawing/2014/main" val="1728679829"/>
                    </a:ext>
                  </a:extLst>
                </a:gridCol>
                <a:gridCol w="760762">
                  <a:extLst>
                    <a:ext uri="{9D8B030D-6E8A-4147-A177-3AD203B41FA5}">
                      <a16:colId xmlns:a16="http://schemas.microsoft.com/office/drawing/2014/main" val="997222458"/>
                    </a:ext>
                  </a:extLst>
                </a:gridCol>
                <a:gridCol w="608610">
                  <a:extLst>
                    <a:ext uri="{9D8B030D-6E8A-4147-A177-3AD203B41FA5}">
                      <a16:colId xmlns:a16="http://schemas.microsoft.com/office/drawing/2014/main" val="3640407379"/>
                    </a:ext>
                  </a:extLst>
                </a:gridCol>
                <a:gridCol w="699902">
                  <a:extLst>
                    <a:ext uri="{9D8B030D-6E8A-4147-A177-3AD203B41FA5}">
                      <a16:colId xmlns:a16="http://schemas.microsoft.com/office/drawing/2014/main" val="2096508145"/>
                    </a:ext>
                  </a:extLst>
                </a:gridCol>
                <a:gridCol w="669471">
                  <a:extLst>
                    <a:ext uri="{9D8B030D-6E8A-4147-A177-3AD203B41FA5}">
                      <a16:colId xmlns:a16="http://schemas.microsoft.com/office/drawing/2014/main" val="3777419017"/>
                    </a:ext>
                  </a:extLst>
                </a:gridCol>
              </a:tblGrid>
              <a:tr h="280416">
                <a:tc>
                  <a:txBody>
                    <a:bodyPr/>
                    <a:lstStyle/>
                    <a:p>
                      <a:pPr marR="0" algn="r" rtl="0" fontAlgn="ctr">
                        <a:lnSpc>
                          <a:spcPct val="100000"/>
                        </a:lnSpc>
                        <a:spcBef>
                          <a:spcPts val="0"/>
                        </a:spcBef>
                        <a:spcAft>
                          <a:spcPts val="0"/>
                        </a:spcAft>
                        <a:buClr>
                          <a:srgbClr val="000000"/>
                        </a:buClr>
                        <a:buFont typeface="Arial"/>
                      </a:pPr>
                      <a:endParaRPr lang="en-IN" sz="105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err="1">
                          <a:solidFill>
                            <a:schemeClr val="tx1"/>
                          </a:solidFill>
                          <a:effectLst/>
                          <a:latin typeface="+mn-lt"/>
                          <a:ea typeface="+mn-ea"/>
                          <a:cs typeface="+mn-cs"/>
                          <a:sym typeface="Arial"/>
                        </a:rPr>
                        <a:t>color</a:t>
                      </a:r>
                      <a:endParaRPr lang="en-IN" sz="10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59061"/>
                  </a:ext>
                </a:extLst>
              </a:tr>
              <a:tr h="280416">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6178240"/>
                  </a:ext>
                </a:extLst>
              </a:tr>
              <a:tr h="280416">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8689048"/>
                  </a:ext>
                </a:extLst>
              </a:tr>
              <a:tr h="280416">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622125305"/>
                  </a:ext>
                </a:extLst>
              </a:tr>
              <a:tr h="280416">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3079200"/>
                  </a:ext>
                </a:extLst>
              </a:tr>
            </a:tbl>
          </a:graphicData>
        </a:graphic>
      </p:graphicFrame>
      <p:pic>
        <p:nvPicPr>
          <p:cNvPr id="10" name="Picture 9">
            <a:extLst>
              <a:ext uri="{FF2B5EF4-FFF2-40B4-BE49-F238E27FC236}">
                <a16:creationId xmlns:a16="http://schemas.microsoft.com/office/drawing/2014/main" id="{EBF9851F-C4D1-44BD-AA1B-F0E5651340A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13740" y="4783136"/>
            <a:ext cx="3108408" cy="1857376"/>
          </a:xfrm>
          <a:prstGeom prst="rect">
            <a:avLst/>
          </a:prstGeom>
          <a:ln>
            <a:solidFill>
              <a:schemeClr val="tx1">
                <a:lumMod val="50000"/>
                <a:lumOff val="50000"/>
              </a:schemeClr>
            </a:solidFill>
          </a:ln>
        </p:spPr>
      </p:pic>
      <p:sp>
        <p:nvSpPr>
          <p:cNvPr id="11" name="TextBox 10">
            <a:extLst>
              <a:ext uri="{FF2B5EF4-FFF2-40B4-BE49-F238E27FC236}">
                <a16:creationId xmlns:a16="http://schemas.microsoft.com/office/drawing/2014/main" id="{58B5E955-80F2-4545-A5AF-DC13AFEA0F16}"/>
              </a:ext>
            </a:extLst>
          </p:cNvPr>
          <p:cNvSpPr txBox="1"/>
          <p:nvPr/>
        </p:nvSpPr>
        <p:spPr>
          <a:xfrm>
            <a:off x="4615195" y="4254700"/>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Concatenate</a:t>
            </a:r>
            <a:endParaRPr kumimoji="0" lang="en-IN" sz="1800" b="1" i="0" u="none" strike="noStrike" kern="0" cap="none" spc="0" normalizeH="0" baseline="0" noProof="0" dirty="0">
              <a:ln>
                <a:noFill/>
              </a:ln>
              <a:solidFill>
                <a:srgbClr val="000000"/>
              </a:solidFill>
              <a:effectLst/>
              <a:uLnTx/>
              <a:uFillTx/>
              <a:latin typeface="Arial"/>
              <a:cs typeface="Arial"/>
              <a:sym typeface="Arial"/>
            </a:endParaRPr>
          </a:p>
        </p:txBody>
      </p:sp>
      <p:sp>
        <p:nvSpPr>
          <p:cNvPr id="12" name="TextBox 11">
            <a:extLst>
              <a:ext uri="{FF2B5EF4-FFF2-40B4-BE49-F238E27FC236}">
                <a16:creationId xmlns:a16="http://schemas.microsoft.com/office/drawing/2014/main" id="{35B9975B-5B5F-4309-A4D7-527D84D53FE4}"/>
              </a:ext>
            </a:extLst>
          </p:cNvPr>
          <p:cNvSpPr txBox="1"/>
          <p:nvPr/>
        </p:nvSpPr>
        <p:spPr>
          <a:xfrm>
            <a:off x="2875551" y="4416726"/>
            <a:ext cx="125386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axis=0 (rows)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 name="Connector: Curved 13">
            <a:extLst>
              <a:ext uri="{FF2B5EF4-FFF2-40B4-BE49-F238E27FC236}">
                <a16:creationId xmlns:a16="http://schemas.microsoft.com/office/drawing/2014/main" id="{460A3CD6-9E41-498F-AE9E-828F4972FAFE}"/>
              </a:ext>
            </a:extLst>
          </p:cNvPr>
          <p:cNvCxnSpPr>
            <a:cxnSpLocks/>
            <a:stCxn id="7" idx="2"/>
            <a:endCxn id="11" idx="0"/>
          </p:cNvCxnSpPr>
          <p:nvPr/>
        </p:nvCxnSpPr>
        <p:spPr>
          <a:xfrm rot="16200000" flipH="1">
            <a:off x="4011709" y="2866383"/>
            <a:ext cx="429703" cy="23469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265CCC-7B5F-4861-9BB2-F82E1B1330BD}"/>
              </a:ext>
            </a:extLst>
          </p:cNvPr>
          <p:cNvCxnSpPr>
            <a:cxnSpLocks/>
            <a:stCxn id="8" idx="2"/>
            <a:endCxn id="11" idx="0"/>
          </p:cNvCxnSpPr>
          <p:nvPr/>
        </p:nvCxnSpPr>
        <p:spPr>
          <a:xfrm rot="5400000">
            <a:off x="6430870" y="2779822"/>
            <a:ext cx="444033" cy="250572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B193F10-085D-4F71-8695-2EFB5FF5509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34045" y="4802186"/>
            <a:ext cx="3733801" cy="1819276"/>
          </a:xfrm>
          <a:prstGeom prst="rect">
            <a:avLst/>
          </a:prstGeom>
          <a:ln>
            <a:solidFill>
              <a:schemeClr val="tx1">
                <a:lumMod val="50000"/>
                <a:lumOff val="50000"/>
              </a:schemeClr>
            </a:solidFill>
          </a:ln>
        </p:spPr>
      </p:pic>
      <p:sp>
        <p:nvSpPr>
          <p:cNvPr id="24" name="TextBox 23">
            <a:extLst>
              <a:ext uri="{FF2B5EF4-FFF2-40B4-BE49-F238E27FC236}">
                <a16:creationId xmlns:a16="http://schemas.microsoft.com/office/drawing/2014/main" id="{80BE72E1-F58B-4040-B05F-E47FDA09797F}"/>
              </a:ext>
            </a:extLst>
          </p:cNvPr>
          <p:cNvSpPr txBox="1"/>
          <p:nvPr/>
        </p:nvSpPr>
        <p:spPr>
          <a:xfrm>
            <a:off x="6656957" y="4456511"/>
            <a:ext cx="15424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axis=1 (columns)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Text Placeholder 2">
            <a:extLst>
              <a:ext uri="{FF2B5EF4-FFF2-40B4-BE49-F238E27FC236}">
                <a16:creationId xmlns:a16="http://schemas.microsoft.com/office/drawing/2014/main" id="{55C3A23D-DF7C-4ECC-A142-6542F6369EB3}"/>
              </a:ext>
            </a:extLst>
          </p:cNvPr>
          <p:cNvSpPr txBox="1">
            <a:spLocks/>
          </p:cNvSpPr>
          <p:nvPr/>
        </p:nvSpPr>
        <p:spPr>
          <a:xfrm>
            <a:off x="645993" y="310731"/>
            <a:ext cx="10972800" cy="7938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US" b="1" dirty="0">
                <a:solidFill>
                  <a:srgbClr val="002060"/>
                </a:solidFill>
              </a:rPr>
              <a:t>Pandas</a:t>
            </a:r>
            <a:r>
              <a:rPr lang="en-US" dirty="0"/>
              <a:t> Functions</a:t>
            </a:r>
            <a:endParaRPr lang="en-IN" dirty="0"/>
          </a:p>
        </p:txBody>
      </p:sp>
    </p:spTree>
    <p:extLst>
      <p:ext uri="{BB962C8B-B14F-4D97-AF65-F5344CB8AC3E}">
        <p14:creationId xmlns:p14="http://schemas.microsoft.com/office/powerpoint/2010/main" val="381882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a:spLocks noGrp="1"/>
          </p:cNvSpPr>
          <p:nvPr>
            <p:ph type="title"/>
          </p:nvPr>
        </p:nvSpPr>
        <p:spPr>
          <a:xfrm>
            <a:off x="442700" y="21046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3600"/>
              <a:t>Typical use cases for unique &amp; valuecount </a:t>
            </a:r>
            <a:endParaRPr sz="3600"/>
          </a:p>
        </p:txBody>
      </p:sp>
      <p:sp>
        <p:nvSpPr>
          <p:cNvPr id="183" name="Google Shape;183;p17"/>
          <p:cNvSpPr/>
          <p:nvPr/>
        </p:nvSpPr>
        <p:spPr>
          <a:xfrm>
            <a:off x="778844" y="1353452"/>
            <a:ext cx="84818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000000"/>
                </a:solidFill>
                <a:latin typeface="Arial"/>
                <a:ea typeface="Arial"/>
                <a:cs typeface="Arial"/>
                <a:sym typeface="Arial"/>
              </a:rPr>
              <a:t>Mainly used in understanding proportions of levels of a categorical variable</a:t>
            </a:r>
            <a:endParaRPr sz="1400" b="0" i="0" u="none" strike="noStrike" cap="none">
              <a:solidFill>
                <a:srgbClr val="000000"/>
              </a:solidFill>
              <a:latin typeface="Arial"/>
              <a:ea typeface="Arial"/>
              <a:cs typeface="Arial"/>
              <a:sym typeface="Arial"/>
            </a:endParaRPr>
          </a:p>
        </p:txBody>
      </p:sp>
      <p:sp>
        <p:nvSpPr>
          <p:cNvPr id="184" name="Google Shape;184;p17"/>
          <p:cNvSpPr/>
          <p:nvPr/>
        </p:nvSpPr>
        <p:spPr>
          <a:xfrm>
            <a:off x="223022" y="4172900"/>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value_count – proportion of  attrition in a dataset</a:t>
            </a:r>
            <a:endParaRPr sz="1400" b="0" i="0" u="none" strike="noStrike" cap="none">
              <a:solidFill>
                <a:srgbClr val="000000"/>
              </a:solidFill>
              <a:latin typeface="Arial"/>
              <a:ea typeface="Arial"/>
              <a:cs typeface="Arial"/>
              <a:sym typeface="Arial"/>
            </a:endParaRPr>
          </a:p>
        </p:txBody>
      </p:sp>
      <p:pic>
        <p:nvPicPr>
          <p:cNvPr id="185" name="Google Shape;185;p17" descr="A screenshot of a cell phone&#10;&#10;Description automatically generated"/>
          <p:cNvPicPr preferRelativeResize="0"/>
          <p:nvPr/>
        </p:nvPicPr>
        <p:blipFill rotWithShape="1">
          <a:blip r:embed="rId3">
            <a:alphaModFix/>
          </a:blip>
          <a:srcRect/>
          <a:stretch/>
        </p:blipFill>
        <p:spPr>
          <a:xfrm>
            <a:off x="223022" y="1845369"/>
            <a:ext cx="5435879" cy="1695537"/>
          </a:xfrm>
          <a:prstGeom prst="rect">
            <a:avLst/>
          </a:prstGeom>
          <a:noFill/>
          <a:ln>
            <a:noFill/>
          </a:ln>
        </p:spPr>
      </p:pic>
      <p:pic>
        <p:nvPicPr>
          <p:cNvPr id="186" name="Google Shape;186;p17" descr="A screenshot of a cell phone&#10;&#10;Description automatically generated"/>
          <p:cNvPicPr preferRelativeResize="0"/>
          <p:nvPr/>
        </p:nvPicPr>
        <p:blipFill rotWithShape="1">
          <a:blip r:embed="rId4">
            <a:alphaModFix/>
          </a:blip>
          <a:srcRect/>
          <a:stretch/>
        </p:blipFill>
        <p:spPr>
          <a:xfrm>
            <a:off x="6015636" y="1916712"/>
            <a:ext cx="3245017" cy="768389"/>
          </a:xfrm>
          <a:prstGeom prst="rect">
            <a:avLst/>
          </a:prstGeom>
          <a:noFill/>
          <a:ln>
            <a:noFill/>
          </a:ln>
        </p:spPr>
      </p:pic>
      <p:pic>
        <p:nvPicPr>
          <p:cNvPr id="187" name="Google Shape;187;p17" descr="A screenshot of a cell phone&#10;&#10;Description automatically generated"/>
          <p:cNvPicPr preferRelativeResize="0"/>
          <p:nvPr/>
        </p:nvPicPr>
        <p:blipFill rotWithShape="1">
          <a:blip r:embed="rId5">
            <a:alphaModFix/>
          </a:blip>
          <a:srcRect/>
          <a:stretch/>
        </p:blipFill>
        <p:spPr>
          <a:xfrm>
            <a:off x="328506" y="4577832"/>
            <a:ext cx="2686188" cy="901746"/>
          </a:xfrm>
          <a:prstGeom prst="rect">
            <a:avLst/>
          </a:prstGeom>
          <a:noFill/>
          <a:ln>
            <a:noFill/>
          </a:ln>
        </p:spPr>
      </p:pic>
      <p:sp>
        <p:nvSpPr>
          <p:cNvPr id="188" name="Google Shape;188;p17"/>
          <p:cNvSpPr/>
          <p:nvPr/>
        </p:nvSpPr>
        <p:spPr>
          <a:xfrm>
            <a:off x="223027" y="3663490"/>
            <a:ext cx="494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Char char="•"/>
            </a:pPr>
            <a:r>
              <a:rPr lang="en-IN" sz="1400" b="1" i="0" u="none" strike="noStrike" cap="none">
                <a:solidFill>
                  <a:srgbClr val="000000"/>
                </a:solidFill>
                <a:latin typeface="Arial"/>
                <a:ea typeface="Arial"/>
                <a:cs typeface="Arial"/>
                <a:sym typeface="Arial"/>
              </a:rPr>
              <a:t>unique</a:t>
            </a:r>
            <a:r>
              <a:rPr lang="en-IN" sz="1400" b="0" i="0" u="none" strike="noStrike" cap="none">
                <a:solidFill>
                  <a:srgbClr val="000000"/>
                </a:solidFill>
                <a:latin typeface="Arial"/>
                <a:ea typeface="Arial"/>
                <a:cs typeface="Arial"/>
                <a:sym typeface="Arial"/>
              </a:rPr>
              <a:t> - What are the sources of recruitment in the dataset</a:t>
            </a:r>
            <a:endParaRPr sz="1400" b="0" i="0" u="none" strike="noStrike" cap="none">
              <a:solidFill>
                <a:srgbClr val="000000"/>
              </a:solidFill>
              <a:latin typeface="Arial"/>
              <a:ea typeface="Arial"/>
              <a:cs typeface="Arial"/>
              <a:sym typeface="Arial"/>
            </a:endParaRPr>
          </a:p>
        </p:txBody>
      </p:sp>
      <p:sp>
        <p:nvSpPr>
          <p:cNvPr id="189" name="Google Shape;189;p17"/>
          <p:cNvSpPr/>
          <p:nvPr/>
        </p:nvSpPr>
        <p:spPr>
          <a:xfrm>
            <a:off x="5872978" y="2725140"/>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Char char="•"/>
            </a:pPr>
            <a:r>
              <a:rPr lang="en-IN" sz="1400" b="0" i="0" u="none" strike="noStrike" cap="none">
                <a:solidFill>
                  <a:srgbClr val="000000"/>
                </a:solidFill>
                <a:latin typeface="Arial"/>
                <a:ea typeface="Arial"/>
                <a:cs typeface="Arial"/>
                <a:sym typeface="Arial"/>
              </a:rPr>
              <a:t>value_count – proportion of employees recruited from each recruitment source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4000" dirty="0"/>
              <a:t>Typical use cases of a </a:t>
            </a:r>
            <a:br>
              <a:rPr lang="en-IN" sz="4000" dirty="0"/>
            </a:br>
            <a:r>
              <a:rPr lang="en-IN" sz="4000" dirty="0"/>
              <a:t>python dictionary</a:t>
            </a:r>
            <a:endParaRPr sz="4000" dirty="0"/>
          </a:p>
        </p:txBody>
      </p:sp>
      <p:sp>
        <p:nvSpPr>
          <p:cNvPr id="195" name="Google Shape;195;p18"/>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a:t>Use whenever a mapping from a key to a value is required</a:t>
            </a:r>
            <a:endParaRPr/>
          </a:p>
          <a:p>
            <a:pPr marL="457200" marR="0" lvl="0" indent="-431800" algn="l" rtl="0">
              <a:lnSpc>
                <a:spcPct val="100000"/>
              </a:lnSpc>
              <a:spcBef>
                <a:spcPts val="640"/>
              </a:spcBef>
              <a:spcAft>
                <a:spcPts val="0"/>
              </a:spcAft>
              <a:buClr>
                <a:schemeClr val="dk1"/>
              </a:buClr>
              <a:buSzPts val="3200"/>
              <a:buFont typeface="Arial"/>
              <a:buChar char="•"/>
            </a:pPr>
            <a:r>
              <a:rPr lang="en-IN"/>
              <a:t>mapping a field Unique ID to their human-friendly labels</a:t>
            </a:r>
            <a:endParaRPr/>
          </a:p>
          <a:p>
            <a:pPr marL="457200" marR="0" lvl="0" indent="-228600" algn="l" rtl="0">
              <a:lnSpc>
                <a:spcPct val="100000"/>
              </a:lnSpc>
              <a:spcBef>
                <a:spcPts val="640"/>
              </a:spcBef>
              <a:spcAft>
                <a:spcPts val="0"/>
              </a:spcAft>
              <a:buClr>
                <a:schemeClr val="dk1"/>
              </a:buClr>
              <a:buSzPts val="3200"/>
              <a:buFont typeface="Arial"/>
              <a:buNone/>
            </a:pPr>
            <a:endParaRPr/>
          </a:p>
        </p:txBody>
      </p:sp>
      <p:grpSp>
        <p:nvGrpSpPr>
          <p:cNvPr id="196" name="Google Shape;196;p18"/>
          <p:cNvGrpSpPr/>
          <p:nvPr/>
        </p:nvGrpSpPr>
        <p:grpSpPr>
          <a:xfrm>
            <a:off x="1041449" y="3023035"/>
            <a:ext cx="10109101" cy="3353622"/>
            <a:chOff x="49" y="15675"/>
            <a:chExt cx="10109101" cy="3353622"/>
          </a:xfrm>
        </p:grpSpPr>
        <p:sp>
          <p:nvSpPr>
            <p:cNvPr id="197" name="Google Shape;197;p18"/>
            <p:cNvSpPr/>
            <p:nvPr/>
          </p:nvSpPr>
          <p:spPr>
            <a:xfrm>
              <a:off x="49" y="15675"/>
              <a:ext cx="4723879" cy="927042"/>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8"/>
            <p:cNvSpPr txBox="1"/>
            <p:nvPr/>
          </p:nvSpPr>
          <p:spPr>
            <a:xfrm>
              <a:off x="49" y="15675"/>
              <a:ext cx="4723879" cy="927042"/>
            </a:xfrm>
            <a:prstGeom prst="rect">
              <a:avLst/>
            </a:prstGeom>
            <a:noFill/>
            <a:ln>
              <a:noFill/>
            </a:ln>
          </p:spPr>
          <p:txBody>
            <a:bodyPr spcFirstLastPara="1" wrap="square" lIns="184900" tIns="105650" rIns="184900" bIns="1056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IN" sz="2600" b="0" i="0" u="none" strike="noStrike" cap="none">
                  <a:solidFill>
                    <a:schemeClr val="lt1"/>
                  </a:solidFill>
                  <a:latin typeface="Arial"/>
                  <a:ea typeface="Arial"/>
                  <a:cs typeface="Arial"/>
                  <a:sym typeface="Arial"/>
                </a:rPr>
                <a:t>dictionary of genres in a movie database</a:t>
              </a:r>
              <a:endParaRPr sz="1400" b="0" i="0" u="none" strike="noStrike" cap="none">
                <a:solidFill>
                  <a:srgbClr val="000000"/>
                </a:solidFill>
                <a:latin typeface="Arial"/>
                <a:ea typeface="Arial"/>
                <a:cs typeface="Arial"/>
                <a:sym typeface="Arial"/>
              </a:endParaRPr>
            </a:p>
          </p:txBody>
        </p:sp>
        <p:sp>
          <p:nvSpPr>
            <p:cNvPr id="199" name="Google Shape;199;p18"/>
            <p:cNvSpPr/>
            <p:nvPr/>
          </p:nvSpPr>
          <p:spPr>
            <a:xfrm>
              <a:off x="49" y="942717"/>
              <a:ext cx="4723879" cy="2426580"/>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8"/>
            <p:cNvSpPr txBox="1"/>
            <p:nvPr/>
          </p:nvSpPr>
          <p:spPr>
            <a:xfrm>
              <a:off x="49" y="942717"/>
              <a:ext cx="4723879" cy="2426580"/>
            </a:xfrm>
            <a:prstGeom prst="rect">
              <a:avLst/>
            </a:prstGeom>
            <a:noFill/>
            <a:ln>
              <a:noFill/>
            </a:ln>
          </p:spPr>
          <p:txBody>
            <a:bodyPr spcFirstLastPara="1" wrap="square" lIns="138675" tIns="138675" rIns="184900" bIns="208025" anchor="t" anchorCtr="0">
              <a:noAutofit/>
            </a:bodyPr>
            <a:lstStyle/>
            <a:p>
              <a:pPr marL="228600" marR="0" lvl="1" indent="-228600" algn="l" rtl="0">
                <a:lnSpc>
                  <a:spcPct val="90000"/>
                </a:lnSpc>
                <a:spcBef>
                  <a:spcPts val="0"/>
                </a:spcBef>
                <a:spcAft>
                  <a:spcPts val="0"/>
                </a:spcAft>
                <a:buClr>
                  <a:srgbClr val="000000"/>
                </a:buClr>
                <a:buSzPts val="2600"/>
                <a:buFont typeface="Arial"/>
                <a:buChar char="•"/>
              </a:pPr>
              <a:r>
                <a:rPr lang="en-IN" sz="2600" b="0" i="0" u="none" strike="noStrike" cap="none">
                  <a:solidFill>
                    <a:srgbClr val="000000"/>
                  </a:solidFill>
                  <a:latin typeface="Arial"/>
                  <a:ea typeface="Arial"/>
                  <a:cs typeface="Arial"/>
                  <a:sym typeface="Arial"/>
                </a:rPr>
                <a:t>{'id': 28, 'name': 'Action'}, {'id': 35, 'name': 'Comedy'}, {'id': 10402, 'name': 'Music'}, {'id': 10751, 'name': 'Family'}, {'id': 12, 'name': 'Adventure’}</a:t>
              </a:r>
              <a:endParaRPr sz="1400" b="0" i="0" u="none" strike="noStrike" cap="none">
                <a:solidFill>
                  <a:srgbClr val="000000"/>
                </a:solidFill>
                <a:latin typeface="Arial"/>
                <a:ea typeface="Arial"/>
                <a:cs typeface="Arial"/>
                <a:sym typeface="Arial"/>
              </a:endParaRPr>
            </a:p>
          </p:txBody>
        </p:sp>
        <p:sp>
          <p:nvSpPr>
            <p:cNvPr id="201" name="Google Shape;201;p18"/>
            <p:cNvSpPr/>
            <p:nvPr/>
          </p:nvSpPr>
          <p:spPr>
            <a:xfrm>
              <a:off x="5385271" y="15675"/>
              <a:ext cx="4723879" cy="927042"/>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8"/>
            <p:cNvSpPr txBox="1"/>
            <p:nvPr/>
          </p:nvSpPr>
          <p:spPr>
            <a:xfrm>
              <a:off x="5385271" y="15675"/>
              <a:ext cx="4723879" cy="927042"/>
            </a:xfrm>
            <a:prstGeom prst="rect">
              <a:avLst/>
            </a:prstGeom>
            <a:noFill/>
            <a:ln>
              <a:noFill/>
            </a:ln>
          </p:spPr>
          <p:txBody>
            <a:bodyPr spcFirstLastPara="1" wrap="square" lIns="184900" tIns="105650" rIns="184900" bIns="105650" anchor="ctr" anchorCtr="0">
              <a:noAutofit/>
            </a:bodyPr>
            <a:lstStyle/>
            <a:p>
              <a:pPr marL="0" marR="0" lvl="0" indent="0" algn="ctr" rtl="0">
                <a:lnSpc>
                  <a:spcPct val="90000"/>
                </a:lnSpc>
                <a:spcBef>
                  <a:spcPts val="0"/>
                </a:spcBef>
                <a:spcAft>
                  <a:spcPts val="0"/>
                </a:spcAft>
                <a:buClr>
                  <a:srgbClr val="000000"/>
                </a:buClr>
                <a:buSzPts val="2600"/>
                <a:buFont typeface="Arial"/>
                <a:buNone/>
              </a:pPr>
              <a:r>
                <a:rPr lang="en-IN" sz="2600" b="0" i="0" u="none" strike="noStrike" cap="none">
                  <a:solidFill>
                    <a:schemeClr val="lt1"/>
                  </a:solidFill>
                  <a:latin typeface="Arial"/>
                  <a:ea typeface="Arial"/>
                  <a:cs typeface="Arial"/>
                  <a:sym typeface="Arial"/>
                </a:rPr>
                <a:t>Sentiment analysis</a:t>
              </a:r>
              <a:endParaRPr sz="1400" b="0" i="0" u="none" strike="noStrike" cap="none">
                <a:solidFill>
                  <a:srgbClr val="000000"/>
                </a:solidFill>
                <a:latin typeface="Arial"/>
                <a:ea typeface="Arial"/>
                <a:cs typeface="Arial"/>
                <a:sym typeface="Arial"/>
              </a:endParaRPr>
            </a:p>
          </p:txBody>
        </p:sp>
        <p:sp>
          <p:nvSpPr>
            <p:cNvPr id="203" name="Google Shape;203;p18"/>
            <p:cNvSpPr/>
            <p:nvPr/>
          </p:nvSpPr>
          <p:spPr>
            <a:xfrm>
              <a:off x="5385271" y="942717"/>
              <a:ext cx="4723879" cy="2426580"/>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8"/>
            <p:cNvSpPr txBox="1"/>
            <p:nvPr/>
          </p:nvSpPr>
          <p:spPr>
            <a:xfrm>
              <a:off x="5385271" y="942717"/>
              <a:ext cx="4723879" cy="2426580"/>
            </a:xfrm>
            <a:prstGeom prst="rect">
              <a:avLst/>
            </a:prstGeom>
            <a:noFill/>
            <a:ln>
              <a:noFill/>
            </a:ln>
          </p:spPr>
          <p:txBody>
            <a:bodyPr spcFirstLastPara="1" wrap="square" lIns="138675" tIns="138675" rIns="184900" bIns="208025" anchor="t" anchorCtr="0">
              <a:noAutofit/>
            </a:bodyPr>
            <a:lstStyle/>
            <a:p>
              <a:pPr marL="228600" marR="0" lvl="1" indent="-228600" algn="l" rtl="0">
                <a:lnSpc>
                  <a:spcPct val="90000"/>
                </a:lnSpc>
                <a:spcBef>
                  <a:spcPts val="0"/>
                </a:spcBef>
                <a:spcAft>
                  <a:spcPts val="0"/>
                </a:spcAft>
                <a:buClr>
                  <a:srgbClr val="000000"/>
                </a:buClr>
                <a:buSzPts val="2600"/>
                <a:buFont typeface="Arial"/>
                <a:buChar char="•"/>
              </a:pPr>
              <a:r>
                <a:rPr lang="en-IN" sz="2600" b="0" i="0" u="none" strike="noStrike" cap="none">
                  <a:solidFill>
                    <a:srgbClr val="000000"/>
                  </a:solidFill>
                  <a:latin typeface="Arial"/>
                  <a:ea typeface="Arial"/>
                  <a:cs typeface="Arial"/>
                  <a:sym typeface="Arial"/>
                </a:rPr>
                <a:t> based on dictionary of positive &amp; negative words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a:t>Application of group by</a:t>
            </a:r>
            <a:endParaRPr/>
          </a:p>
        </p:txBody>
      </p:sp>
      <p:sp>
        <p:nvSpPr>
          <p:cNvPr id="210" name="Google Shape;210;p19"/>
          <p:cNvSpPr txBox="1">
            <a:spLocks noGrp="1"/>
          </p:cNvSpPr>
          <p:nvPr>
            <p:ph type="body" idx="1"/>
          </p:nvPr>
        </p:nvSpPr>
        <p:spPr>
          <a:xfrm>
            <a:off x="609600" y="1600200"/>
            <a:ext cx="556768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a:t>Similar to pivot tables in excel</a:t>
            </a:r>
            <a:endParaRPr/>
          </a:p>
          <a:p>
            <a:pPr marL="457200" marR="0" lvl="0" indent="-431800" algn="l" rtl="0">
              <a:lnSpc>
                <a:spcPct val="100000"/>
              </a:lnSpc>
              <a:spcBef>
                <a:spcPts val="640"/>
              </a:spcBef>
              <a:spcAft>
                <a:spcPts val="0"/>
              </a:spcAft>
              <a:buClr>
                <a:schemeClr val="dk1"/>
              </a:buClr>
              <a:buSzPts val="3200"/>
              <a:buFont typeface="Arial"/>
              <a:buChar char="•"/>
            </a:pPr>
            <a:r>
              <a:rPr lang="en-IN"/>
              <a:t>What is the average age of employees in each department in the employee dataset?</a:t>
            </a:r>
            <a:endParaRPr/>
          </a:p>
          <a:p>
            <a:pPr marL="457200" marR="0" lvl="0" indent="-431800" algn="l" rtl="0">
              <a:lnSpc>
                <a:spcPct val="100000"/>
              </a:lnSpc>
              <a:spcBef>
                <a:spcPts val="640"/>
              </a:spcBef>
              <a:spcAft>
                <a:spcPts val="0"/>
              </a:spcAft>
              <a:buClr>
                <a:schemeClr val="dk1"/>
              </a:buClr>
              <a:buSzPts val="3200"/>
              <a:buFont typeface="Arial"/>
              <a:buChar char="•"/>
            </a:pPr>
            <a:r>
              <a:rPr lang="en-IN"/>
              <a:t>What is the highest rating a movie has received in the genre “comedy”?</a:t>
            </a:r>
            <a:endParaRPr/>
          </a:p>
        </p:txBody>
      </p:sp>
      <p:pic>
        <p:nvPicPr>
          <p:cNvPr id="211" name="Google Shape;211;p19"/>
          <p:cNvPicPr preferRelativeResize="0"/>
          <p:nvPr/>
        </p:nvPicPr>
        <p:blipFill rotWithShape="1">
          <a:blip r:embed="rId3">
            <a:alphaModFix/>
          </a:blip>
          <a:srcRect/>
          <a:stretch/>
        </p:blipFill>
        <p:spPr>
          <a:xfrm>
            <a:off x="6512559" y="1600200"/>
            <a:ext cx="4612005" cy="432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t>Merge vs Join</a:t>
            </a:r>
            <a:endParaRPr dirty="0"/>
          </a:p>
        </p:txBody>
      </p:sp>
      <p:sp>
        <p:nvSpPr>
          <p:cNvPr id="217" name="Google Shape;217;p20"/>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a:t>Merge – merges 2 df using a unique column identifier (primary key)</a:t>
            </a:r>
            <a:endParaRPr/>
          </a:p>
          <a:p>
            <a:pPr marL="457200" marR="0" lvl="0" indent="-431800" algn="l" rtl="0">
              <a:lnSpc>
                <a:spcPct val="100000"/>
              </a:lnSpc>
              <a:spcBef>
                <a:spcPts val="640"/>
              </a:spcBef>
              <a:spcAft>
                <a:spcPts val="0"/>
              </a:spcAft>
              <a:buClr>
                <a:schemeClr val="dk1"/>
              </a:buClr>
              <a:buSzPts val="3200"/>
              <a:buFont typeface="Arial"/>
              <a:buChar char="•"/>
            </a:pPr>
            <a:r>
              <a:rPr lang="en-IN"/>
              <a:t>Join – to join 2 dataframes by the index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a:t>Types of merge</a:t>
            </a:r>
            <a:endParaRPr/>
          </a:p>
        </p:txBody>
      </p:sp>
      <p:grpSp>
        <p:nvGrpSpPr>
          <p:cNvPr id="223" name="Google Shape;223;p21"/>
          <p:cNvGrpSpPr/>
          <p:nvPr/>
        </p:nvGrpSpPr>
        <p:grpSpPr>
          <a:xfrm>
            <a:off x="842153" y="2206608"/>
            <a:ext cx="10507693" cy="1727233"/>
            <a:chOff x="3953" y="380983"/>
            <a:chExt cx="10507693" cy="1727233"/>
          </a:xfrm>
        </p:grpSpPr>
        <p:sp>
          <p:nvSpPr>
            <p:cNvPr id="224" name="Google Shape;224;p21"/>
            <p:cNvSpPr/>
            <p:nvPr/>
          </p:nvSpPr>
          <p:spPr>
            <a:xfrm>
              <a:off x="3953" y="380983"/>
              <a:ext cx="2377306" cy="529297"/>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txBox="1"/>
            <p:nvPr/>
          </p:nvSpPr>
          <p:spPr>
            <a:xfrm>
              <a:off x="3953" y="380983"/>
              <a:ext cx="2377306" cy="529297"/>
            </a:xfrm>
            <a:prstGeom prst="rect">
              <a:avLst/>
            </a:prstGeom>
            <a:noFill/>
            <a:ln>
              <a:noFill/>
            </a:ln>
          </p:spPr>
          <p:txBody>
            <a:bodyPr spcFirstLastPara="1" wrap="square" lIns="106675" tIns="60950" rIns="106675" bIns="609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IN" sz="1500" b="1" i="0" u="none" strike="noStrike" cap="none">
                  <a:solidFill>
                    <a:schemeClr val="lt1"/>
                  </a:solidFill>
                  <a:latin typeface="Arial"/>
                  <a:ea typeface="Arial"/>
                  <a:cs typeface="Arial"/>
                  <a:sym typeface="Arial"/>
                </a:rPr>
                <a:t>Natural join - Intersection</a:t>
              </a:r>
              <a:endParaRPr sz="1500" b="0" i="0" u="none" strike="noStrike" cap="none">
                <a:solidFill>
                  <a:schemeClr val="lt1"/>
                </a:solidFill>
                <a:latin typeface="Arial"/>
                <a:ea typeface="Arial"/>
                <a:cs typeface="Arial"/>
                <a:sym typeface="Arial"/>
              </a:endParaRPr>
            </a:p>
          </p:txBody>
        </p:sp>
        <p:sp>
          <p:nvSpPr>
            <p:cNvPr id="226" name="Google Shape;226;p21"/>
            <p:cNvSpPr/>
            <p:nvPr/>
          </p:nvSpPr>
          <p:spPr>
            <a:xfrm>
              <a:off x="3953" y="910281"/>
              <a:ext cx="2377306" cy="1197935"/>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1"/>
            <p:cNvSpPr txBox="1"/>
            <p:nvPr/>
          </p:nvSpPr>
          <p:spPr>
            <a:xfrm>
              <a:off x="3953" y="910281"/>
              <a:ext cx="2377306" cy="1197935"/>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IN" sz="1500" b="0" i="0" u="none" strike="noStrike" cap="none" dirty="0">
                  <a:solidFill>
                    <a:srgbClr val="000000"/>
                  </a:solidFill>
                  <a:latin typeface="Arial"/>
                  <a:ea typeface="Arial"/>
                  <a:cs typeface="Arial"/>
                  <a:sym typeface="Arial"/>
                </a:rPr>
                <a:t>To keep only rows that match from the data frames, specify the argument how=</a:t>
              </a:r>
              <a:r>
                <a:rPr lang="en-IN" sz="1500" b="1" i="0" u="none" strike="noStrike" cap="none" dirty="0">
                  <a:solidFill>
                    <a:srgbClr val="000000"/>
                  </a:solidFill>
                  <a:latin typeface="Arial"/>
                  <a:ea typeface="Arial"/>
                  <a:cs typeface="Arial"/>
                  <a:sym typeface="Arial"/>
                </a:rPr>
                <a:t>‘inner’.</a:t>
              </a:r>
              <a:endParaRPr sz="1500" b="0" i="0" u="none" strike="noStrike" cap="none" dirty="0">
                <a:solidFill>
                  <a:srgbClr val="000000"/>
                </a:solidFill>
                <a:latin typeface="Arial"/>
                <a:ea typeface="Arial"/>
                <a:cs typeface="Arial"/>
                <a:sym typeface="Arial"/>
              </a:endParaRPr>
            </a:p>
          </p:txBody>
        </p:sp>
        <p:sp>
          <p:nvSpPr>
            <p:cNvPr id="228" name="Google Shape;228;p21"/>
            <p:cNvSpPr/>
            <p:nvPr/>
          </p:nvSpPr>
          <p:spPr>
            <a:xfrm>
              <a:off x="2714082" y="380983"/>
              <a:ext cx="2377306" cy="529297"/>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1"/>
            <p:cNvSpPr txBox="1"/>
            <p:nvPr/>
          </p:nvSpPr>
          <p:spPr>
            <a:xfrm>
              <a:off x="2714082" y="380983"/>
              <a:ext cx="2377306" cy="529297"/>
            </a:xfrm>
            <a:prstGeom prst="rect">
              <a:avLst/>
            </a:prstGeom>
            <a:noFill/>
            <a:ln>
              <a:noFill/>
            </a:ln>
          </p:spPr>
          <p:txBody>
            <a:bodyPr spcFirstLastPara="1" wrap="square" lIns="106675" tIns="60950" rIns="106675" bIns="609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IN" sz="1500" b="1" i="0" u="none" strike="noStrike" cap="none">
                  <a:solidFill>
                    <a:schemeClr val="lt1"/>
                  </a:solidFill>
                  <a:latin typeface="Arial"/>
                  <a:ea typeface="Arial"/>
                  <a:cs typeface="Arial"/>
                  <a:sym typeface="Arial"/>
                </a:rPr>
                <a:t>Full outer join - Union</a:t>
              </a:r>
              <a:endParaRPr sz="1500" b="0" i="0" u="none" strike="noStrike" cap="none">
                <a:solidFill>
                  <a:schemeClr val="lt1"/>
                </a:solidFill>
                <a:latin typeface="Arial"/>
                <a:ea typeface="Arial"/>
                <a:cs typeface="Arial"/>
                <a:sym typeface="Arial"/>
              </a:endParaRPr>
            </a:p>
          </p:txBody>
        </p:sp>
        <p:sp>
          <p:nvSpPr>
            <p:cNvPr id="230" name="Google Shape;230;p21"/>
            <p:cNvSpPr/>
            <p:nvPr/>
          </p:nvSpPr>
          <p:spPr>
            <a:xfrm>
              <a:off x="2714082" y="910281"/>
              <a:ext cx="2377306" cy="1197935"/>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1"/>
            <p:cNvSpPr txBox="1"/>
            <p:nvPr/>
          </p:nvSpPr>
          <p:spPr>
            <a:xfrm>
              <a:off x="2714082" y="910281"/>
              <a:ext cx="2377306" cy="1197935"/>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IN" sz="1500" b="0" i="0" u="none" strike="noStrike" cap="none">
                  <a:solidFill>
                    <a:srgbClr val="000000"/>
                  </a:solidFill>
                  <a:latin typeface="Arial"/>
                  <a:ea typeface="Arial"/>
                  <a:cs typeface="Arial"/>
                  <a:sym typeface="Arial"/>
                </a:rPr>
                <a:t>To keep all rows from both data frames, specify how=</a:t>
              </a:r>
              <a:r>
                <a:rPr lang="en-IN" sz="1500" b="1" i="0" u="none" strike="noStrike" cap="none">
                  <a:solidFill>
                    <a:srgbClr val="000000"/>
                  </a:solidFill>
                  <a:latin typeface="Arial"/>
                  <a:ea typeface="Arial"/>
                  <a:cs typeface="Arial"/>
                  <a:sym typeface="Arial"/>
                </a:rPr>
                <a:t>‘outer’.</a:t>
              </a:r>
              <a:endParaRPr sz="1500" b="0" i="0" u="none" strike="noStrike" cap="none">
                <a:solidFill>
                  <a:srgbClr val="000000"/>
                </a:solidFill>
                <a:latin typeface="Arial"/>
                <a:ea typeface="Arial"/>
                <a:cs typeface="Arial"/>
                <a:sym typeface="Arial"/>
              </a:endParaRPr>
            </a:p>
          </p:txBody>
        </p:sp>
        <p:sp>
          <p:nvSpPr>
            <p:cNvPr id="232" name="Google Shape;232;p21"/>
            <p:cNvSpPr/>
            <p:nvPr/>
          </p:nvSpPr>
          <p:spPr>
            <a:xfrm>
              <a:off x="5424211" y="380983"/>
              <a:ext cx="2377306" cy="529297"/>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1"/>
            <p:cNvSpPr txBox="1"/>
            <p:nvPr/>
          </p:nvSpPr>
          <p:spPr>
            <a:xfrm>
              <a:off x="5424211" y="380983"/>
              <a:ext cx="2377306" cy="529297"/>
            </a:xfrm>
            <a:prstGeom prst="rect">
              <a:avLst/>
            </a:prstGeom>
            <a:noFill/>
            <a:ln>
              <a:noFill/>
            </a:ln>
          </p:spPr>
          <p:txBody>
            <a:bodyPr spcFirstLastPara="1" wrap="square" lIns="106675" tIns="60950" rIns="106675" bIns="609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IN" sz="1500" b="1" i="0" u="none" strike="noStrike" cap="none">
                  <a:solidFill>
                    <a:schemeClr val="lt1"/>
                  </a:solidFill>
                  <a:latin typeface="Arial"/>
                  <a:ea typeface="Arial"/>
                  <a:cs typeface="Arial"/>
                  <a:sym typeface="Arial"/>
                </a:rPr>
                <a:t>Left outer join</a:t>
              </a:r>
              <a:endParaRPr sz="1500" b="0" i="0" u="none" strike="noStrike" cap="none">
                <a:solidFill>
                  <a:schemeClr val="lt1"/>
                </a:solidFill>
                <a:latin typeface="Arial"/>
                <a:ea typeface="Arial"/>
                <a:cs typeface="Arial"/>
                <a:sym typeface="Arial"/>
              </a:endParaRPr>
            </a:p>
          </p:txBody>
        </p:sp>
        <p:sp>
          <p:nvSpPr>
            <p:cNvPr id="234" name="Google Shape;234;p21"/>
            <p:cNvSpPr/>
            <p:nvPr/>
          </p:nvSpPr>
          <p:spPr>
            <a:xfrm>
              <a:off x="5424211" y="910281"/>
              <a:ext cx="2377306" cy="1197935"/>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1"/>
            <p:cNvSpPr txBox="1"/>
            <p:nvPr/>
          </p:nvSpPr>
          <p:spPr>
            <a:xfrm>
              <a:off x="5424211" y="910281"/>
              <a:ext cx="2377306" cy="1197935"/>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IN" sz="1500" b="0" i="0" u="none" strike="noStrike" cap="none" dirty="0">
                  <a:solidFill>
                    <a:srgbClr val="000000"/>
                  </a:solidFill>
                  <a:latin typeface="Arial"/>
                  <a:ea typeface="Arial"/>
                  <a:cs typeface="Arial"/>
                  <a:sym typeface="Arial"/>
                </a:rPr>
                <a:t>To include all the rows of your data frame x and only those from y that match, specify how=</a:t>
              </a:r>
              <a:r>
                <a:rPr lang="en-IN" sz="1500" b="1" i="0" u="none" strike="noStrike" cap="none" dirty="0">
                  <a:solidFill>
                    <a:srgbClr val="000000"/>
                  </a:solidFill>
                  <a:latin typeface="Arial"/>
                  <a:ea typeface="Arial"/>
                  <a:cs typeface="Arial"/>
                  <a:sym typeface="Arial"/>
                </a:rPr>
                <a:t>‘left’.</a:t>
              </a:r>
              <a:endParaRPr sz="1500" b="0" i="0" u="none" strike="noStrike" cap="none" dirty="0">
                <a:solidFill>
                  <a:srgbClr val="000000"/>
                </a:solidFill>
                <a:latin typeface="Arial"/>
                <a:ea typeface="Arial"/>
                <a:cs typeface="Arial"/>
                <a:sym typeface="Arial"/>
              </a:endParaRPr>
            </a:p>
          </p:txBody>
        </p:sp>
        <p:sp>
          <p:nvSpPr>
            <p:cNvPr id="236" name="Google Shape;236;p21"/>
            <p:cNvSpPr/>
            <p:nvPr/>
          </p:nvSpPr>
          <p:spPr>
            <a:xfrm>
              <a:off x="8134340" y="380983"/>
              <a:ext cx="2377306" cy="529297"/>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1"/>
            <p:cNvSpPr txBox="1"/>
            <p:nvPr/>
          </p:nvSpPr>
          <p:spPr>
            <a:xfrm>
              <a:off x="8134340" y="380983"/>
              <a:ext cx="2377306" cy="529297"/>
            </a:xfrm>
            <a:prstGeom prst="rect">
              <a:avLst/>
            </a:prstGeom>
            <a:noFill/>
            <a:ln>
              <a:noFill/>
            </a:ln>
          </p:spPr>
          <p:txBody>
            <a:bodyPr spcFirstLastPara="1" wrap="square" lIns="106675" tIns="60950" rIns="106675" bIns="609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IN" sz="1500" b="1" i="0" u="none" strike="noStrike" cap="none">
                  <a:solidFill>
                    <a:schemeClr val="lt1"/>
                  </a:solidFill>
                  <a:latin typeface="Arial"/>
                  <a:ea typeface="Arial"/>
                  <a:cs typeface="Arial"/>
                  <a:sym typeface="Arial"/>
                </a:rPr>
                <a:t>Right outer join</a:t>
              </a:r>
              <a:endParaRPr sz="1500" b="0" i="0" u="none" strike="noStrike" cap="none">
                <a:solidFill>
                  <a:schemeClr val="lt1"/>
                </a:solidFill>
                <a:latin typeface="Arial"/>
                <a:ea typeface="Arial"/>
                <a:cs typeface="Arial"/>
                <a:sym typeface="Arial"/>
              </a:endParaRPr>
            </a:p>
          </p:txBody>
        </p:sp>
        <p:sp>
          <p:nvSpPr>
            <p:cNvPr id="238" name="Google Shape;238;p21"/>
            <p:cNvSpPr/>
            <p:nvPr/>
          </p:nvSpPr>
          <p:spPr>
            <a:xfrm>
              <a:off x="8134340" y="910281"/>
              <a:ext cx="2377306" cy="1197935"/>
            </a:xfrm>
            <a:prstGeom prst="rect">
              <a:avLst/>
            </a:prstGeom>
            <a:solidFill>
              <a:srgbClr val="CFD7E7">
                <a:alpha val="89411"/>
              </a:srgbClr>
            </a:solidFill>
            <a:ln w="25400" cap="flat" cmpd="sng">
              <a:solidFill>
                <a:srgbClr val="CFD7E7">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1"/>
            <p:cNvSpPr txBox="1"/>
            <p:nvPr/>
          </p:nvSpPr>
          <p:spPr>
            <a:xfrm>
              <a:off x="8134340" y="910281"/>
              <a:ext cx="2377306" cy="1197935"/>
            </a:xfrm>
            <a:prstGeom prst="rect">
              <a:avLst/>
            </a:prstGeom>
            <a:noFill/>
            <a:ln>
              <a:noFill/>
            </a:ln>
          </p:spPr>
          <p:txBody>
            <a:bodyPr spcFirstLastPara="1" wrap="square" lIns="80000" tIns="80000" rIns="106675" bIns="12000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IN" sz="1500" b="0" i="0" u="none" strike="noStrike" cap="none">
                  <a:solidFill>
                    <a:srgbClr val="000000"/>
                  </a:solidFill>
                  <a:latin typeface="Arial"/>
                  <a:ea typeface="Arial"/>
                  <a:cs typeface="Arial"/>
                  <a:sym typeface="Arial"/>
                </a:rPr>
                <a:t>To include all the rows of your data frame y and only those from x that match, specify how=</a:t>
              </a:r>
              <a:r>
                <a:rPr lang="en-IN" sz="1500" b="1" i="0" u="none" strike="noStrike" cap="none">
                  <a:solidFill>
                    <a:srgbClr val="000000"/>
                  </a:solidFill>
                  <a:latin typeface="Arial"/>
                  <a:ea typeface="Arial"/>
                  <a:cs typeface="Arial"/>
                  <a:sym typeface="Arial"/>
                </a:rPr>
                <a:t>‘right’.</a:t>
              </a:r>
              <a:endParaRPr sz="1500" b="0" i="0" u="none" strike="noStrike" cap="none">
                <a:solidFill>
                  <a:srgbClr val="000000"/>
                </a:solidFill>
                <a:latin typeface="Arial"/>
                <a:ea typeface="Arial"/>
                <a:cs typeface="Arial"/>
                <a:sym typeface="Arial"/>
              </a:endParaRPr>
            </a:p>
          </p:txBody>
        </p:sp>
      </p:grpSp>
      <p:pic>
        <p:nvPicPr>
          <p:cNvPr id="240" name="Google Shape;240;p21" descr="join or merge in python pandas 1"/>
          <p:cNvPicPr preferRelativeResize="0"/>
          <p:nvPr/>
        </p:nvPicPr>
        <p:blipFill rotWithShape="1">
          <a:blip r:embed="rId3">
            <a:alphaModFix/>
          </a:blip>
          <a:srcRect r="75327"/>
          <a:stretch/>
        </p:blipFill>
        <p:spPr>
          <a:xfrm>
            <a:off x="1500186" y="3995738"/>
            <a:ext cx="1257300" cy="1381125"/>
          </a:xfrm>
          <a:prstGeom prst="rect">
            <a:avLst/>
          </a:prstGeom>
          <a:noFill/>
          <a:ln>
            <a:noFill/>
          </a:ln>
        </p:spPr>
      </p:pic>
      <p:pic>
        <p:nvPicPr>
          <p:cNvPr id="241" name="Google Shape;241;p21" descr="join or merge in python pandas 1"/>
          <p:cNvPicPr preferRelativeResize="0"/>
          <p:nvPr/>
        </p:nvPicPr>
        <p:blipFill rotWithShape="1">
          <a:blip r:embed="rId3">
            <a:alphaModFix/>
          </a:blip>
          <a:srcRect l="24206" r="50000"/>
          <a:stretch/>
        </p:blipFill>
        <p:spPr>
          <a:xfrm>
            <a:off x="4029076" y="3995738"/>
            <a:ext cx="1314450" cy="1381125"/>
          </a:xfrm>
          <a:prstGeom prst="rect">
            <a:avLst/>
          </a:prstGeom>
          <a:noFill/>
          <a:ln>
            <a:noFill/>
          </a:ln>
        </p:spPr>
      </p:pic>
      <p:pic>
        <p:nvPicPr>
          <p:cNvPr id="242" name="Google Shape;242;p21" descr="join or merge in python pandas 1"/>
          <p:cNvPicPr preferRelativeResize="0"/>
          <p:nvPr/>
        </p:nvPicPr>
        <p:blipFill rotWithShape="1">
          <a:blip r:embed="rId3">
            <a:alphaModFix/>
          </a:blip>
          <a:srcRect l="50840" r="24485"/>
          <a:stretch/>
        </p:blipFill>
        <p:spPr>
          <a:xfrm>
            <a:off x="6925835" y="4062968"/>
            <a:ext cx="1257301" cy="1381125"/>
          </a:xfrm>
          <a:prstGeom prst="rect">
            <a:avLst/>
          </a:prstGeom>
          <a:noFill/>
          <a:ln>
            <a:noFill/>
          </a:ln>
        </p:spPr>
      </p:pic>
      <p:pic>
        <p:nvPicPr>
          <p:cNvPr id="243" name="Google Shape;243;p21" descr="join or merge in python pandas 1"/>
          <p:cNvPicPr preferRelativeResize="0"/>
          <p:nvPr/>
        </p:nvPicPr>
        <p:blipFill rotWithShape="1">
          <a:blip r:embed="rId3">
            <a:alphaModFix/>
          </a:blip>
          <a:srcRect l="75327"/>
          <a:stretch/>
        </p:blipFill>
        <p:spPr>
          <a:xfrm>
            <a:off x="9618101" y="3995738"/>
            <a:ext cx="1257301" cy="1381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p:nvPr/>
        </p:nvSpPr>
        <p:spPr>
          <a:xfrm>
            <a:off x="152400" y="1417637"/>
            <a:ext cx="9326880" cy="4251643"/>
          </a:xfrm>
          <a:prstGeom prst="rect">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2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a:t>Uses of Merge &amp; Join</a:t>
            </a:r>
            <a:endParaRPr/>
          </a:p>
        </p:txBody>
      </p:sp>
      <p:pic>
        <p:nvPicPr>
          <p:cNvPr id="250" name="Google Shape;250;p22"/>
          <p:cNvPicPr preferRelativeResize="0"/>
          <p:nvPr/>
        </p:nvPicPr>
        <p:blipFill rotWithShape="1">
          <a:blip r:embed="rId3">
            <a:alphaModFix/>
          </a:blip>
          <a:srcRect/>
          <a:stretch/>
        </p:blipFill>
        <p:spPr>
          <a:xfrm>
            <a:off x="3762205" y="1782540"/>
            <a:ext cx="2333795" cy="3292920"/>
          </a:xfrm>
          <a:prstGeom prst="rect">
            <a:avLst/>
          </a:prstGeom>
          <a:noFill/>
          <a:ln>
            <a:noFill/>
          </a:ln>
        </p:spPr>
      </p:pic>
      <p:pic>
        <p:nvPicPr>
          <p:cNvPr id="251" name="Google Shape;251;p22"/>
          <p:cNvPicPr preferRelativeResize="0"/>
          <p:nvPr/>
        </p:nvPicPr>
        <p:blipFill rotWithShape="1">
          <a:blip r:embed="rId4">
            <a:alphaModFix/>
          </a:blip>
          <a:srcRect/>
          <a:stretch/>
        </p:blipFill>
        <p:spPr>
          <a:xfrm>
            <a:off x="6495245" y="1782539"/>
            <a:ext cx="2816289" cy="2941860"/>
          </a:xfrm>
          <a:prstGeom prst="rect">
            <a:avLst/>
          </a:prstGeom>
          <a:noFill/>
          <a:ln>
            <a:noFill/>
          </a:ln>
        </p:spPr>
      </p:pic>
      <p:pic>
        <p:nvPicPr>
          <p:cNvPr id="252" name="Google Shape;252;p22"/>
          <p:cNvPicPr preferRelativeResize="0"/>
          <p:nvPr/>
        </p:nvPicPr>
        <p:blipFill rotWithShape="1">
          <a:blip r:embed="rId5">
            <a:alphaModFix/>
          </a:blip>
          <a:srcRect/>
          <a:stretch/>
        </p:blipFill>
        <p:spPr>
          <a:xfrm>
            <a:off x="374643" y="1782539"/>
            <a:ext cx="2988317" cy="2709841"/>
          </a:xfrm>
          <a:prstGeom prst="rect">
            <a:avLst/>
          </a:prstGeom>
          <a:noFill/>
          <a:ln>
            <a:noFill/>
          </a:ln>
        </p:spPr>
      </p:pic>
      <p:sp>
        <p:nvSpPr>
          <p:cNvPr id="253" name="Google Shape;253;p22"/>
          <p:cNvSpPr txBox="1"/>
          <p:nvPr/>
        </p:nvSpPr>
        <p:spPr>
          <a:xfrm>
            <a:off x="1158240" y="5772142"/>
            <a:ext cx="92223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Create a transactional dataframe per customer to analyse purchasing patterns according to customer demography</a:t>
            </a:r>
            <a:endParaRPr sz="1400" b="0" i="0" u="none" strike="noStrike" cap="none">
              <a:solidFill>
                <a:srgbClr val="000000"/>
              </a:solidFill>
              <a:latin typeface="Arial"/>
              <a:ea typeface="Arial"/>
              <a:cs typeface="Arial"/>
              <a:sym typeface="Arial"/>
            </a:endParaRPr>
          </a:p>
        </p:txBody>
      </p:sp>
      <p:pic>
        <p:nvPicPr>
          <p:cNvPr id="254" name="Google Shape;254;p22"/>
          <p:cNvPicPr preferRelativeResize="0"/>
          <p:nvPr/>
        </p:nvPicPr>
        <p:blipFill rotWithShape="1">
          <a:blip r:embed="rId6">
            <a:alphaModFix/>
          </a:blip>
          <a:srcRect/>
          <a:stretch/>
        </p:blipFill>
        <p:spPr>
          <a:xfrm>
            <a:off x="9997483" y="2268208"/>
            <a:ext cx="1087748" cy="1724671"/>
          </a:xfrm>
          <a:prstGeom prst="rect">
            <a:avLst/>
          </a:prstGeom>
          <a:noFill/>
          <a:ln>
            <a:noFill/>
          </a:ln>
        </p:spPr>
      </p:pic>
      <p:sp>
        <p:nvSpPr>
          <p:cNvPr id="255" name="Google Shape;255;p22"/>
          <p:cNvSpPr/>
          <p:nvPr/>
        </p:nvSpPr>
        <p:spPr>
          <a:xfrm>
            <a:off x="374643" y="1960880"/>
            <a:ext cx="885197" cy="2531500"/>
          </a:xfrm>
          <a:prstGeom prst="rect">
            <a:avLst/>
          </a:prstGeom>
          <a:solidFill>
            <a:srgbClr val="E5DFEC">
              <a:alpha val="5647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22"/>
          <p:cNvSpPr/>
          <p:nvPr/>
        </p:nvSpPr>
        <p:spPr>
          <a:xfrm>
            <a:off x="3752045" y="1987718"/>
            <a:ext cx="1084115" cy="3087741"/>
          </a:xfrm>
          <a:prstGeom prst="rect">
            <a:avLst/>
          </a:prstGeom>
          <a:solidFill>
            <a:srgbClr val="E5DFEC">
              <a:alpha val="5647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7" name="Google Shape;257;p22"/>
          <p:cNvCxnSpPr>
            <a:stCxn id="255" idx="2"/>
            <a:endCxn id="256" idx="2"/>
          </p:cNvCxnSpPr>
          <p:nvPr/>
        </p:nvCxnSpPr>
        <p:spPr>
          <a:xfrm rot="-5400000" flipH="1">
            <a:off x="2264142" y="3045480"/>
            <a:ext cx="583200" cy="3477000"/>
          </a:xfrm>
          <a:prstGeom prst="curvedConnector3">
            <a:avLst>
              <a:gd name="adj1" fmla="val 139177"/>
            </a:avLst>
          </a:prstGeom>
          <a:noFill/>
          <a:ln w="9525" cap="flat" cmpd="sng">
            <a:solidFill>
              <a:srgbClr val="4A7DBA"/>
            </a:solidFill>
            <a:prstDash val="solid"/>
            <a:round/>
            <a:headEnd type="triangle" w="med" len="med"/>
            <a:tailEnd type="triangle" w="med" len="med"/>
          </a:ln>
        </p:spPr>
      </p:cxnSp>
      <p:sp>
        <p:nvSpPr>
          <p:cNvPr id="258" name="Google Shape;258;p22"/>
          <p:cNvSpPr/>
          <p:nvPr/>
        </p:nvSpPr>
        <p:spPr>
          <a:xfrm>
            <a:off x="4922585" y="1987717"/>
            <a:ext cx="1173415" cy="3087741"/>
          </a:xfrm>
          <a:prstGeom prst="rect">
            <a:avLst/>
          </a:prstGeom>
          <a:solidFill>
            <a:srgbClr val="FBD4B4">
              <a:alpha val="56470"/>
            </a:srgbClr>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22"/>
          <p:cNvSpPr/>
          <p:nvPr/>
        </p:nvSpPr>
        <p:spPr>
          <a:xfrm>
            <a:off x="6515565" y="2010918"/>
            <a:ext cx="840277" cy="2713482"/>
          </a:xfrm>
          <a:prstGeom prst="rect">
            <a:avLst/>
          </a:prstGeom>
          <a:solidFill>
            <a:srgbClr val="FBD4B4">
              <a:alpha val="56470"/>
            </a:srgbClr>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0" name="Google Shape;260;p22"/>
          <p:cNvCxnSpPr>
            <a:stCxn id="258" idx="2"/>
            <a:endCxn id="259" idx="2"/>
          </p:cNvCxnSpPr>
          <p:nvPr/>
        </p:nvCxnSpPr>
        <p:spPr>
          <a:xfrm rot="-5400000">
            <a:off x="6047043" y="4186708"/>
            <a:ext cx="351000" cy="1426500"/>
          </a:xfrm>
          <a:prstGeom prst="curvedConnector3">
            <a:avLst>
              <a:gd name="adj1" fmla="val -65128"/>
            </a:avLst>
          </a:prstGeom>
          <a:noFill/>
          <a:ln w="9525" cap="flat" cmpd="sng">
            <a:solidFill>
              <a:srgbClr val="BD4B48"/>
            </a:solidFill>
            <a:prstDash val="solid"/>
            <a:round/>
            <a:headEnd type="triangle" w="med" len="med"/>
            <a:tailEnd type="triangle" w="med" len="med"/>
          </a:ln>
        </p:spPr>
      </p:cxnSp>
      <p:sp>
        <p:nvSpPr>
          <p:cNvPr id="261" name="Google Shape;261;p22"/>
          <p:cNvSpPr/>
          <p:nvPr/>
        </p:nvSpPr>
        <p:spPr>
          <a:xfrm>
            <a:off x="9570720" y="2875280"/>
            <a:ext cx="426763" cy="42672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Delay 8">
            <a:extLst>
              <a:ext uri="{FF2B5EF4-FFF2-40B4-BE49-F238E27FC236}">
                <a16:creationId xmlns:a16="http://schemas.microsoft.com/office/drawing/2014/main" id="{C48DF798-EC07-4BBD-B7EC-97E629E194E4}"/>
              </a:ext>
            </a:extLst>
          </p:cNvPr>
          <p:cNvSpPr/>
          <p:nvPr/>
        </p:nvSpPr>
        <p:spPr>
          <a:xfrm rot="10800000">
            <a:off x="8826040" y="2814142"/>
            <a:ext cx="3360621" cy="3300905"/>
          </a:xfrm>
          <a:custGeom>
            <a:avLst/>
            <a:gdLst>
              <a:gd name="connsiteX0" fmla="*/ 0 w 3251122"/>
              <a:gd name="connsiteY0" fmla="*/ 0 h 3300905"/>
              <a:gd name="connsiteX1" fmla="*/ 1625561 w 3251122"/>
              <a:gd name="connsiteY1" fmla="*/ 0 h 3300905"/>
              <a:gd name="connsiteX2" fmla="*/ 3251122 w 3251122"/>
              <a:gd name="connsiteY2" fmla="*/ 1650453 h 3300905"/>
              <a:gd name="connsiteX3" fmla="*/ 1625561 w 3251122"/>
              <a:gd name="connsiteY3" fmla="*/ 3300906 h 3300905"/>
              <a:gd name="connsiteX4" fmla="*/ 0 w 3251122"/>
              <a:gd name="connsiteY4" fmla="*/ 3300905 h 3300905"/>
              <a:gd name="connsiteX5" fmla="*/ 0 w 3251122"/>
              <a:gd name="connsiteY5" fmla="*/ 0 h 3300905"/>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489254"/>
              <a:gd name="connsiteY0" fmla="*/ 0 h 3300905"/>
              <a:gd name="connsiteX1" fmla="*/ 1625561 w 3489254"/>
              <a:gd name="connsiteY1" fmla="*/ 0 h 3300905"/>
              <a:gd name="connsiteX2" fmla="*/ 3489247 w 3489254"/>
              <a:gd name="connsiteY2" fmla="*/ 1650453 h 3300905"/>
              <a:gd name="connsiteX3" fmla="*/ 1606511 w 3489254"/>
              <a:gd name="connsiteY3" fmla="*/ 3224706 h 3300905"/>
              <a:gd name="connsiteX4" fmla="*/ 0 w 3489254"/>
              <a:gd name="connsiteY4" fmla="*/ 3300905 h 3300905"/>
              <a:gd name="connsiteX5" fmla="*/ 0 w 3489254"/>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277" h="3300905">
                <a:moveTo>
                  <a:pt x="0" y="0"/>
                </a:moveTo>
                <a:lnTo>
                  <a:pt x="1625561" y="0"/>
                </a:lnTo>
                <a:cubicBezTo>
                  <a:pt x="2523334" y="0"/>
                  <a:pt x="3495597" y="1109827"/>
                  <a:pt x="3489247" y="1650453"/>
                </a:cubicBezTo>
                <a:cubicBezTo>
                  <a:pt x="3482897" y="2191079"/>
                  <a:pt x="2485234" y="3243756"/>
                  <a:pt x="1587461" y="3243756"/>
                </a:cubicBezTo>
                <a:lnTo>
                  <a:pt x="0" y="3300905"/>
                </a:lnTo>
                <a:lnTo>
                  <a:pt x="0" y="0"/>
                </a:lnTo>
                <a:close/>
              </a:path>
            </a:pathLst>
          </a:custGeom>
          <a:solidFill>
            <a:srgbClr val="D0F517">
              <a:alpha val="27843"/>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Text Placeholder 2">
            <a:extLst>
              <a:ext uri="{FF2B5EF4-FFF2-40B4-BE49-F238E27FC236}">
                <a16:creationId xmlns:a16="http://schemas.microsoft.com/office/drawing/2014/main" id="{7D36C0FC-8C6E-421D-A49F-5810B6B79B86}"/>
              </a:ext>
            </a:extLst>
          </p:cNvPr>
          <p:cNvSpPr>
            <a:spLocks noGrp="1"/>
          </p:cNvSpPr>
          <p:nvPr>
            <p:ph type="body" idx="1"/>
          </p:nvPr>
        </p:nvSpPr>
        <p:spPr>
          <a:xfrm>
            <a:off x="609600" y="1348976"/>
            <a:ext cx="11229975" cy="4525962"/>
          </a:xfrm>
        </p:spPr>
        <p:txBody>
          <a:bodyPr/>
          <a:lstStyle/>
          <a:p>
            <a:pPr marL="25400" indent="0">
              <a:buNone/>
            </a:pPr>
            <a:r>
              <a:rPr lang="en-US" sz="2000" b="1" dirty="0"/>
              <a:t>Pandas functions</a:t>
            </a:r>
            <a:r>
              <a:rPr lang="en-US" sz="2000" dirty="0"/>
              <a:t>:  </a:t>
            </a:r>
            <a:r>
              <a:rPr lang="en-US" sz="2000" dirty="0" err="1"/>
              <a:t>groupby</a:t>
            </a:r>
            <a:r>
              <a:rPr lang="en-US" sz="2000" dirty="0"/>
              <a:t>, </a:t>
            </a:r>
            <a:r>
              <a:rPr lang="en-US" sz="2000" dirty="0" err="1"/>
              <a:t>value_counts</a:t>
            </a:r>
            <a:r>
              <a:rPr lang="en-US" sz="2000" dirty="0"/>
              <a:t>, describe(), info(), shape(), size(), </a:t>
            </a:r>
            <a:r>
              <a:rPr lang="en-US" sz="2000" dirty="0" err="1"/>
              <a:t>isnull.sum</a:t>
            </a:r>
            <a:r>
              <a:rPr lang="en-US" sz="2000" dirty="0"/>
              <a:t>(), unique/</a:t>
            </a:r>
            <a:r>
              <a:rPr lang="en-US" sz="2000" dirty="0" err="1"/>
              <a:t>nunique</a:t>
            </a:r>
            <a:r>
              <a:rPr lang="en-US" sz="2000" dirty="0"/>
              <a:t>, </a:t>
            </a:r>
            <a:r>
              <a:rPr lang="en-US" sz="2000" dirty="0" err="1"/>
              <a:t>pd.to_datetime</a:t>
            </a:r>
            <a:r>
              <a:rPr lang="en-US" sz="2000" dirty="0"/>
              <a:t>, </a:t>
            </a:r>
            <a:r>
              <a:rPr lang="en-US" sz="2000" dirty="0" err="1"/>
              <a:t>pd.Timedelta</a:t>
            </a:r>
            <a:r>
              <a:rPr lang="en-US" sz="2000" dirty="0"/>
              <a:t>, </a:t>
            </a:r>
            <a:r>
              <a:rPr lang="en-US" sz="2000" dirty="0" err="1"/>
              <a:t>pd.concat</a:t>
            </a:r>
            <a:r>
              <a:rPr lang="en-US" sz="2000" dirty="0"/>
              <a:t>, </a:t>
            </a:r>
            <a:r>
              <a:rPr lang="en-US" sz="2000" b="1" dirty="0" err="1">
                <a:effectLst>
                  <a:outerShdw blurRad="38100" dist="38100" dir="2700000" algn="tl">
                    <a:srgbClr val="000000">
                      <a:alpha val="43137"/>
                    </a:srgbClr>
                  </a:outerShdw>
                </a:effectLst>
              </a:rPr>
              <a:t>pd.merge</a:t>
            </a:r>
            <a:r>
              <a:rPr lang="en-US" sz="2000" dirty="0"/>
              <a:t>, df1.join(df2, how=?, on=?)</a:t>
            </a:r>
            <a:endParaRPr lang="en-IN" sz="2000" dirty="0"/>
          </a:p>
        </p:txBody>
      </p:sp>
      <p:graphicFrame>
        <p:nvGraphicFramePr>
          <p:cNvPr id="7" name="Table 6">
            <a:extLst>
              <a:ext uri="{FF2B5EF4-FFF2-40B4-BE49-F238E27FC236}">
                <a16:creationId xmlns:a16="http://schemas.microsoft.com/office/drawing/2014/main" id="{43D5B935-4B37-4360-AE2D-4547CFD05FFA}"/>
              </a:ext>
            </a:extLst>
          </p:cNvPr>
          <p:cNvGraphicFramePr>
            <a:graphicFrameLocks noGrp="1"/>
          </p:cNvGraphicFramePr>
          <p:nvPr/>
        </p:nvGraphicFramePr>
        <p:xfrm>
          <a:off x="1512104" y="2433787"/>
          <a:ext cx="3381928" cy="1461938"/>
        </p:xfrm>
        <a:graphic>
          <a:graphicData uri="http://schemas.openxmlformats.org/drawingml/2006/table">
            <a:tbl>
              <a:tblPr>
                <a:effectLst>
                  <a:innerShdw blurRad="114300">
                    <a:prstClr val="black"/>
                  </a:innerShdw>
                </a:effectLst>
              </a:tblPr>
              <a:tblGrid>
                <a:gridCol w="302702">
                  <a:extLst>
                    <a:ext uri="{9D8B030D-6E8A-4147-A177-3AD203B41FA5}">
                      <a16:colId xmlns:a16="http://schemas.microsoft.com/office/drawing/2014/main" val="1442390000"/>
                    </a:ext>
                  </a:extLst>
                </a:gridCol>
                <a:gridCol w="835044">
                  <a:extLst>
                    <a:ext uri="{9D8B030D-6E8A-4147-A177-3AD203B41FA5}">
                      <a16:colId xmlns:a16="http://schemas.microsoft.com/office/drawing/2014/main" val="1672432559"/>
                    </a:ext>
                  </a:extLst>
                </a:gridCol>
                <a:gridCol w="824606">
                  <a:extLst>
                    <a:ext uri="{9D8B030D-6E8A-4147-A177-3AD203B41FA5}">
                      <a16:colId xmlns:a16="http://schemas.microsoft.com/office/drawing/2014/main" val="565061729"/>
                    </a:ext>
                  </a:extLst>
                </a:gridCol>
                <a:gridCol w="845483">
                  <a:extLst>
                    <a:ext uri="{9D8B030D-6E8A-4147-A177-3AD203B41FA5}">
                      <a16:colId xmlns:a16="http://schemas.microsoft.com/office/drawing/2014/main" val="2418102305"/>
                    </a:ext>
                  </a:extLst>
                </a:gridCol>
                <a:gridCol w="574093">
                  <a:extLst>
                    <a:ext uri="{9D8B030D-6E8A-4147-A177-3AD203B41FA5}">
                      <a16:colId xmlns:a16="http://schemas.microsoft.com/office/drawing/2014/main" val="3993433051"/>
                    </a:ext>
                  </a:extLst>
                </a:gridCol>
              </a:tblGrid>
              <a:tr h="322190">
                <a:tc>
                  <a:txBody>
                    <a:bodyPr/>
                    <a:lstStyle/>
                    <a:p>
                      <a:pPr algn="r" fontAlgn="ctr"/>
                      <a:endParaRPr lang="en-IN" sz="105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525534"/>
                  </a:ext>
                </a:extLst>
              </a:tr>
              <a:tr h="284937">
                <a:tc>
                  <a:txBody>
                    <a:bodyPr/>
                    <a:lstStyle/>
                    <a:p>
                      <a:pPr algn="r" fontAlgn="ctr"/>
                      <a:r>
                        <a:rPr lang="en-IN" sz="1100" b="1" dirty="0">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a:effectLst/>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534324116"/>
                  </a:ext>
                </a:extLst>
              </a:tr>
              <a:tr h="284937">
                <a:tc>
                  <a:txBody>
                    <a:bodyPr/>
                    <a:lstStyle/>
                    <a:p>
                      <a:pPr algn="r" fontAlgn="ctr"/>
                      <a:r>
                        <a:rPr lang="en-IN"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66480"/>
                  </a:ext>
                </a:extLst>
              </a:tr>
              <a:tr h="284937">
                <a:tc>
                  <a:txBody>
                    <a:bodyPr/>
                    <a:lstStyle/>
                    <a:p>
                      <a:pPr algn="r" fontAlgn="ctr"/>
                      <a:r>
                        <a:rPr lang="en-IN"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18885976"/>
                  </a:ext>
                </a:extLst>
              </a:tr>
              <a:tr h="284937">
                <a:tc>
                  <a:txBody>
                    <a:bodyPr/>
                    <a:lstStyle/>
                    <a:p>
                      <a:pPr algn="r" fontAlgn="ctr"/>
                      <a:r>
                        <a:rPr lang="en-IN"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05937"/>
                  </a:ext>
                </a:extLst>
              </a:tr>
            </a:tbl>
          </a:graphicData>
        </a:graphic>
      </p:graphicFrame>
      <p:graphicFrame>
        <p:nvGraphicFramePr>
          <p:cNvPr id="8" name="Table 7">
            <a:extLst>
              <a:ext uri="{FF2B5EF4-FFF2-40B4-BE49-F238E27FC236}">
                <a16:creationId xmlns:a16="http://schemas.microsoft.com/office/drawing/2014/main" id="{33E058E5-EB22-4E99-A8B5-6A61BFBC4143}"/>
              </a:ext>
            </a:extLst>
          </p:cNvPr>
          <p:cNvGraphicFramePr>
            <a:graphicFrameLocks noGrp="1"/>
          </p:cNvGraphicFramePr>
          <p:nvPr/>
        </p:nvGraphicFramePr>
        <p:xfrm>
          <a:off x="5444112" y="2433787"/>
          <a:ext cx="3381929" cy="1461935"/>
        </p:xfrm>
        <a:graphic>
          <a:graphicData uri="http://schemas.openxmlformats.org/drawingml/2006/table">
            <a:tbl>
              <a:tblPr>
                <a:effectLst>
                  <a:innerShdw blurRad="63500" dist="50800" dir="5400000">
                    <a:prstClr val="black">
                      <a:alpha val="50000"/>
                    </a:prstClr>
                  </a:innerShdw>
                </a:effectLst>
              </a:tblPr>
              <a:tblGrid>
                <a:gridCol w="399827">
                  <a:extLst>
                    <a:ext uri="{9D8B030D-6E8A-4147-A177-3AD203B41FA5}">
                      <a16:colId xmlns:a16="http://schemas.microsoft.com/office/drawing/2014/main" val="1728679829"/>
                    </a:ext>
                  </a:extLst>
                </a:gridCol>
                <a:gridCol w="800693">
                  <a:extLst>
                    <a:ext uri="{9D8B030D-6E8A-4147-A177-3AD203B41FA5}">
                      <a16:colId xmlns:a16="http://schemas.microsoft.com/office/drawing/2014/main" val="997222458"/>
                    </a:ext>
                  </a:extLst>
                </a:gridCol>
                <a:gridCol w="766254">
                  <a:extLst>
                    <a:ext uri="{9D8B030D-6E8A-4147-A177-3AD203B41FA5}">
                      <a16:colId xmlns:a16="http://schemas.microsoft.com/office/drawing/2014/main" val="3640407379"/>
                    </a:ext>
                  </a:extLst>
                </a:gridCol>
                <a:gridCol w="749035">
                  <a:extLst>
                    <a:ext uri="{9D8B030D-6E8A-4147-A177-3AD203B41FA5}">
                      <a16:colId xmlns:a16="http://schemas.microsoft.com/office/drawing/2014/main" val="2096508145"/>
                    </a:ext>
                  </a:extLst>
                </a:gridCol>
                <a:gridCol w="666120">
                  <a:extLst>
                    <a:ext uri="{9D8B030D-6E8A-4147-A177-3AD203B41FA5}">
                      <a16:colId xmlns:a16="http://schemas.microsoft.com/office/drawing/2014/main" val="3777419017"/>
                    </a:ext>
                  </a:extLst>
                </a:gridCol>
              </a:tblGrid>
              <a:tr h="292387">
                <a:tc>
                  <a:txBody>
                    <a:bodyPr/>
                    <a:lstStyle/>
                    <a:p>
                      <a:pPr marR="0" algn="r" rtl="0" fontAlgn="ctr">
                        <a:lnSpc>
                          <a:spcPct val="100000"/>
                        </a:lnSpc>
                        <a:spcBef>
                          <a:spcPts val="0"/>
                        </a:spcBef>
                        <a:spcAft>
                          <a:spcPts val="0"/>
                        </a:spcAft>
                        <a:buClr>
                          <a:srgbClr val="000000"/>
                        </a:buClr>
                        <a:buFont typeface="Arial"/>
                      </a:pPr>
                      <a:endParaRPr lang="en-IN" sz="105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err="1">
                          <a:solidFill>
                            <a:schemeClr val="tx1"/>
                          </a:solidFill>
                          <a:effectLst/>
                          <a:latin typeface="+mn-lt"/>
                          <a:ea typeface="+mn-ea"/>
                          <a:cs typeface="+mn-cs"/>
                          <a:sym typeface="Arial"/>
                        </a:rPr>
                        <a:t>color</a:t>
                      </a:r>
                      <a:endParaRPr lang="en-IN" sz="10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59061"/>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6178240"/>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8689048"/>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622125305"/>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3079200"/>
                  </a:ext>
                </a:extLst>
              </a:tr>
            </a:tbl>
          </a:graphicData>
        </a:graphic>
      </p:graphicFrame>
      <p:sp>
        <p:nvSpPr>
          <p:cNvPr id="11" name="TextBox 10">
            <a:extLst>
              <a:ext uri="{FF2B5EF4-FFF2-40B4-BE49-F238E27FC236}">
                <a16:creationId xmlns:a16="http://schemas.microsoft.com/office/drawing/2014/main" id="{58B5E955-80F2-4545-A5AF-DC13AFEA0F16}"/>
              </a:ext>
            </a:extLst>
          </p:cNvPr>
          <p:cNvSpPr txBox="1"/>
          <p:nvPr/>
        </p:nvSpPr>
        <p:spPr>
          <a:xfrm>
            <a:off x="4091322" y="4330981"/>
            <a:ext cx="2486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Merge (how=“outer”)</a:t>
            </a:r>
            <a:endParaRPr kumimoji="0" lang="en-IN" sz="18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 name="Connector: Curved 13">
            <a:extLst>
              <a:ext uri="{FF2B5EF4-FFF2-40B4-BE49-F238E27FC236}">
                <a16:creationId xmlns:a16="http://schemas.microsoft.com/office/drawing/2014/main" id="{460A3CD6-9E41-498F-AE9E-828F4972FAFE}"/>
              </a:ext>
            </a:extLst>
          </p:cNvPr>
          <p:cNvCxnSpPr>
            <a:cxnSpLocks/>
            <a:stCxn id="7" idx="2"/>
            <a:endCxn id="11" idx="0"/>
          </p:cNvCxnSpPr>
          <p:nvPr/>
        </p:nvCxnSpPr>
        <p:spPr>
          <a:xfrm rot="16200000" flipH="1">
            <a:off x="4051211" y="3047581"/>
            <a:ext cx="435256" cy="213154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265CCC-7B5F-4861-9BB2-F82E1B1330BD}"/>
              </a:ext>
            </a:extLst>
          </p:cNvPr>
          <p:cNvCxnSpPr>
            <a:cxnSpLocks/>
            <a:stCxn id="8" idx="2"/>
            <a:endCxn id="11" idx="0"/>
          </p:cNvCxnSpPr>
          <p:nvPr/>
        </p:nvCxnSpPr>
        <p:spPr>
          <a:xfrm rot="5400000">
            <a:off x="6017215" y="3213119"/>
            <a:ext cx="435259" cy="18004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oogle Shape;241;p21" descr="join or merge in python pandas 1">
            <a:extLst>
              <a:ext uri="{FF2B5EF4-FFF2-40B4-BE49-F238E27FC236}">
                <a16:creationId xmlns:a16="http://schemas.microsoft.com/office/drawing/2014/main" id="{156237F7-3A14-4DBA-98AC-F2D3F6FD333D}"/>
              </a:ext>
            </a:extLst>
          </p:cNvPr>
          <p:cNvPicPr preferRelativeResize="0"/>
          <p:nvPr/>
        </p:nvPicPr>
        <p:blipFill rotWithShape="1">
          <a:blip r:embed="rId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0291407" y="3083471"/>
            <a:ext cx="1314450" cy="1381125"/>
          </a:xfrm>
          <a:prstGeom prst="rect">
            <a:avLst/>
          </a:prstGeom>
          <a:noFill/>
          <a:ln>
            <a:noFill/>
          </a:ln>
        </p:spPr>
      </p:pic>
      <p:sp>
        <p:nvSpPr>
          <p:cNvPr id="19" name="Google Shape;231;p21">
            <a:extLst>
              <a:ext uri="{FF2B5EF4-FFF2-40B4-BE49-F238E27FC236}">
                <a16:creationId xmlns:a16="http://schemas.microsoft.com/office/drawing/2014/main" id="{26DC8116-4586-4CF5-8662-D36537B536A3}"/>
              </a:ext>
            </a:extLst>
          </p:cNvPr>
          <p:cNvSpPr txBox="1"/>
          <p:nvPr/>
        </p:nvSpPr>
        <p:spPr>
          <a:xfrm>
            <a:off x="9910096" y="4641983"/>
            <a:ext cx="2122322" cy="752246"/>
          </a:xfrm>
          <a:prstGeom prst="rect">
            <a:avLst/>
          </a:prstGeom>
          <a:noFill/>
          <a:ln>
            <a:noFill/>
          </a:ln>
        </p:spPr>
        <p:txBody>
          <a:bodyPr spcFirstLastPara="1" wrap="square" lIns="80000" tIns="80000" rIns="106675" bIns="120000" anchor="t" anchorCtr="0">
            <a:noAutofit/>
          </a:bodyPr>
          <a:lstStyle/>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on=‘customer’</a:t>
            </a: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To keep all rows from both data frames, specify </a:t>
            </a: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how</a:t>
            </a:r>
            <a:r>
              <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a:t>
            </a: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‘outer’</a:t>
            </a:r>
          </a:p>
        </p:txBody>
      </p:sp>
      <p:pic>
        <p:nvPicPr>
          <p:cNvPr id="20" name="Picture 19">
            <a:extLst>
              <a:ext uri="{FF2B5EF4-FFF2-40B4-BE49-F238E27FC236}">
                <a16:creationId xmlns:a16="http://schemas.microsoft.com/office/drawing/2014/main" id="{F49E2541-E1B7-426B-9166-2745B35822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68973" y="4806460"/>
            <a:ext cx="5036802" cy="1874997"/>
          </a:xfrm>
          <a:prstGeom prst="rect">
            <a:avLst/>
          </a:prstGeom>
          <a:ln>
            <a:solidFill>
              <a:schemeClr val="bg1">
                <a:lumMod val="75000"/>
              </a:schemeClr>
            </a:solidFill>
          </a:ln>
        </p:spPr>
      </p:pic>
      <p:sp>
        <p:nvSpPr>
          <p:cNvPr id="17" name="Text Placeholder 2">
            <a:extLst>
              <a:ext uri="{FF2B5EF4-FFF2-40B4-BE49-F238E27FC236}">
                <a16:creationId xmlns:a16="http://schemas.microsoft.com/office/drawing/2014/main" id="{C1916A44-E7D4-47CE-A257-0A5022451D03}"/>
              </a:ext>
            </a:extLst>
          </p:cNvPr>
          <p:cNvSpPr txBox="1">
            <a:spLocks/>
          </p:cNvSpPr>
          <p:nvPr/>
        </p:nvSpPr>
        <p:spPr>
          <a:xfrm>
            <a:off x="645993" y="310731"/>
            <a:ext cx="10972800" cy="7938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US" b="1" dirty="0">
                <a:solidFill>
                  <a:srgbClr val="002060"/>
                </a:solidFill>
              </a:rPr>
              <a:t>Pandas</a:t>
            </a:r>
            <a:r>
              <a:rPr lang="en-US" dirty="0"/>
              <a:t> Functions</a:t>
            </a:r>
            <a:endParaRPr lang="en-IN" dirty="0"/>
          </a:p>
        </p:txBody>
      </p:sp>
    </p:spTree>
    <p:extLst>
      <p:ext uri="{BB962C8B-B14F-4D97-AF65-F5344CB8AC3E}">
        <p14:creationId xmlns:p14="http://schemas.microsoft.com/office/powerpoint/2010/main" val="223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Delay 8">
            <a:extLst>
              <a:ext uri="{FF2B5EF4-FFF2-40B4-BE49-F238E27FC236}">
                <a16:creationId xmlns:a16="http://schemas.microsoft.com/office/drawing/2014/main" id="{C48DF798-EC07-4BBD-B7EC-97E629E194E4}"/>
              </a:ext>
            </a:extLst>
          </p:cNvPr>
          <p:cNvSpPr/>
          <p:nvPr/>
        </p:nvSpPr>
        <p:spPr>
          <a:xfrm rot="10800000">
            <a:off x="8826040" y="2814142"/>
            <a:ext cx="3360621" cy="3300905"/>
          </a:xfrm>
          <a:custGeom>
            <a:avLst/>
            <a:gdLst>
              <a:gd name="connsiteX0" fmla="*/ 0 w 3251122"/>
              <a:gd name="connsiteY0" fmla="*/ 0 h 3300905"/>
              <a:gd name="connsiteX1" fmla="*/ 1625561 w 3251122"/>
              <a:gd name="connsiteY1" fmla="*/ 0 h 3300905"/>
              <a:gd name="connsiteX2" fmla="*/ 3251122 w 3251122"/>
              <a:gd name="connsiteY2" fmla="*/ 1650453 h 3300905"/>
              <a:gd name="connsiteX3" fmla="*/ 1625561 w 3251122"/>
              <a:gd name="connsiteY3" fmla="*/ 3300906 h 3300905"/>
              <a:gd name="connsiteX4" fmla="*/ 0 w 3251122"/>
              <a:gd name="connsiteY4" fmla="*/ 3300905 h 3300905"/>
              <a:gd name="connsiteX5" fmla="*/ 0 w 3251122"/>
              <a:gd name="connsiteY5" fmla="*/ 0 h 3300905"/>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489254"/>
              <a:gd name="connsiteY0" fmla="*/ 0 h 3300905"/>
              <a:gd name="connsiteX1" fmla="*/ 1625561 w 3489254"/>
              <a:gd name="connsiteY1" fmla="*/ 0 h 3300905"/>
              <a:gd name="connsiteX2" fmla="*/ 3489247 w 3489254"/>
              <a:gd name="connsiteY2" fmla="*/ 1650453 h 3300905"/>
              <a:gd name="connsiteX3" fmla="*/ 1606511 w 3489254"/>
              <a:gd name="connsiteY3" fmla="*/ 3224706 h 3300905"/>
              <a:gd name="connsiteX4" fmla="*/ 0 w 3489254"/>
              <a:gd name="connsiteY4" fmla="*/ 3300905 h 3300905"/>
              <a:gd name="connsiteX5" fmla="*/ 0 w 3489254"/>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277" h="3300905">
                <a:moveTo>
                  <a:pt x="0" y="0"/>
                </a:moveTo>
                <a:lnTo>
                  <a:pt x="1625561" y="0"/>
                </a:lnTo>
                <a:cubicBezTo>
                  <a:pt x="2523334" y="0"/>
                  <a:pt x="3495597" y="1109827"/>
                  <a:pt x="3489247" y="1650453"/>
                </a:cubicBezTo>
                <a:cubicBezTo>
                  <a:pt x="3482897" y="2191079"/>
                  <a:pt x="2485234" y="3243756"/>
                  <a:pt x="1587461" y="3243756"/>
                </a:cubicBezTo>
                <a:lnTo>
                  <a:pt x="0" y="3300905"/>
                </a:lnTo>
                <a:lnTo>
                  <a:pt x="0" y="0"/>
                </a:lnTo>
                <a:close/>
              </a:path>
            </a:pathLst>
          </a:custGeom>
          <a:solidFill>
            <a:srgbClr val="D0F517">
              <a:alpha val="27843"/>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Text Placeholder 2">
            <a:extLst>
              <a:ext uri="{FF2B5EF4-FFF2-40B4-BE49-F238E27FC236}">
                <a16:creationId xmlns:a16="http://schemas.microsoft.com/office/drawing/2014/main" id="{7D36C0FC-8C6E-421D-A49F-5810B6B79B86}"/>
              </a:ext>
            </a:extLst>
          </p:cNvPr>
          <p:cNvSpPr>
            <a:spLocks noGrp="1"/>
          </p:cNvSpPr>
          <p:nvPr>
            <p:ph type="body" idx="1"/>
          </p:nvPr>
        </p:nvSpPr>
        <p:spPr>
          <a:xfrm>
            <a:off x="609600" y="1348976"/>
            <a:ext cx="11229975" cy="4525962"/>
          </a:xfrm>
        </p:spPr>
        <p:txBody>
          <a:bodyPr/>
          <a:lstStyle/>
          <a:p>
            <a:pPr marL="25400" indent="0">
              <a:buNone/>
            </a:pPr>
            <a:r>
              <a:rPr lang="en-US" sz="2000" b="1" dirty="0"/>
              <a:t>Pandas functions</a:t>
            </a:r>
            <a:r>
              <a:rPr lang="en-US" sz="2000" dirty="0"/>
              <a:t>:  </a:t>
            </a:r>
            <a:r>
              <a:rPr lang="en-US" sz="2000" dirty="0" err="1"/>
              <a:t>groupby</a:t>
            </a:r>
            <a:r>
              <a:rPr lang="en-US" sz="2000" dirty="0"/>
              <a:t>, </a:t>
            </a:r>
            <a:r>
              <a:rPr lang="en-US" sz="2000" dirty="0" err="1"/>
              <a:t>value_counts</a:t>
            </a:r>
            <a:r>
              <a:rPr lang="en-US" sz="2000" dirty="0"/>
              <a:t>, describe(), info(), shape(), size(), </a:t>
            </a:r>
            <a:r>
              <a:rPr lang="en-US" sz="2000" dirty="0" err="1"/>
              <a:t>isnull.sum</a:t>
            </a:r>
            <a:r>
              <a:rPr lang="en-US" sz="2000" dirty="0"/>
              <a:t>(), unique/</a:t>
            </a:r>
            <a:r>
              <a:rPr lang="en-US" sz="2000" dirty="0" err="1"/>
              <a:t>nunique</a:t>
            </a:r>
            <a:r>
              <a:rPr lang="en-US" sz="2000" dirty="0"/>
              <a:t>, </a:t>
            </a:r>
            <a:r>
              <a:rPr lang="en-US" sz="2000" dirty="0" err="1"/>
              <a:t>pd.to_datetime</a:t>
            </a:r>
            <a:r>
              <a:rPr lang="en-US" sz="2000" dirty="0"/>
              <a:t>, </a:t>
            </a:r>
            <a:r>
              <a:rPr lang="en-US" sz="2000" dirty="0" err="1"/>
              <a:t>pd.Timedelta</a:t>
            </a:r>
            <a:r>
              <a:rPr lang="en-US" sz="2000" dirty="0"/>
              <a:t>, </a:t>
            </a:r>
            <a:r>
              <a:rPr lang="en-US" sz="2000" dirty="0" err="1"/>
              <a:t>pd.concat</a:t>
            </a:r>
            <a:r>
              <a:rPr lang="en-US" sz="2000" dirty="0"/>
              <a:t>, </a:t>
            </a:r>
            <a:r>
              <a:rPr lang="en-US" sz="2000" b="1" dirty="0" err="1">
                <a:effectLst>
                  <a:outerShdw blurRad="38100" dist="38100" dir="2700000" algn="tl">
                    <a:srgbClr val="000000">
                      <a:alpha val="43137"/>
                    </a:srgbClr>
                  </a:outerShdw>
                </a:effectLst>
              </a:rPr>
              <a:t>pd.merge</a:t>
            </a:r>
            <a:r>
              <a:rPr lang="en-US" sz="2000" dirty="0"/>
              <a:t>, df1.join(df2, how=?, on=?)</a:t>
            </a:r>
            <a:endParaRPr lang="en-IN" sz="2000" dirty="0"/>
          </a:p>
        </p:txBody>
      </p:sp>
      <p:graphicFrame>
        <p:nvGraphicFramePr>
          <p:cNvPr id="7" name="Table 6">
            <a:extLst>
              <a:ext uri="{FF2B5EF4-FFF2-40B4-BE49-F238E27FC236}">
                <a16:creationId xmlns:a16="http://schemas.microsoft.com/office/drawing/2014/main" id="{43D5B935-4B37-4360-AE2D-4547CFD05FFA}"/>
              </a:ext>
            </a:extLst>
          </p:cNvPr>
          <p:cNvGraphicFramePr>
            <a:graphicFrameLocks noGrp="1"/>
          </p:cNvGraphicFramePr>
          <p:nvPr/>
        </p:nvGraphicFramePr>
        <p:xfrm>
          <a:off x="1512104" y="2433787"/>
          <a:ext cx="3381928" cy="1461938"/>
        </p:xfrm>
        <a:graphic>
          <a:graphicData uri="http://schemas.openxmlformats.org/drawingml/2006/table">
            <a:tbl>
              <a:tblPr>
                <a:effectLst>
                  <a:innerShdw blurRad="114300">
                    <a:prstClr val="black"/>
                  </a:innerShdw>
                </a:effectLst>
              </a:tblPr>
              <a:tblGrid>
                <a:gridCol w="302702">
                  <a:extLst>
                    <a:ext uri="{9D8B030D-6E8A-4147-A177-3AD203B41FA5}">
                      <a16:colId xmlns:a16="http://schemas.microsoft.com/office/drawing/2014/main" val="1442390000"/>
                    </a:ext>
                  </a:extLst>
                </a:gridCol>
                <a:gridCol w="835044">
                  <a:extLst>
                    <a:ext uri="{9D8B030D-6E8A-4147-A177-3AD203B41FA5}">
                      <a16:colId xmlns:a16="http://schemas.microsoft.com/office/drawing/2014/main" val="1672432559"/>
                    </a:ext>
                  </a:extLst>
                </a:gridCol>
                <a:gridCol w="824606">
                  <a:extLst>
                    <a:ext uri="{9D8B030D-6E8A-4147-A177-3AD203B41FA5}">
                      <a16:colId xmlns:a16="http://schemas.microsoft.com/office/drawing/2014/main" val="565061729"/>
                    </a:ext>
                  </a:extLst>
                </a:gridCol>
                <a:gridCol w="845483">
                  <a:extLst>
                    <a:ext uri="{9D8B030D-6E8A-4147-A177-3AD203B41FA5}">
                      <a16:colId xmlns:a16="http://schemas.microsoft.com/office/drawing/2014/main" val="2418102305"/>
                    </a:ext>
                  </a:extLst>
                </a:gridCol>
                <a:gridCol w="574093">
                  <a:extLst>
                    <a:ext uri="{9D8B030D-6E8A-4147-A177-3AD203B41FA5}">
                      <a16:colId xmlns:a16="http://schemas.microsoft.com/office/drawing/2014/main" val="3993433051"/>
                    </a:ext>
                  </a:extLst>
                </a:gridCol>
              </a:tblGrid>
              <a:tr h="322190">
                <a:tc>
                  <a:txBody>
                    <a:bodyPr/>
                    <a:lstStyle/>
                    <a:p>
                      <a:pPr algn="r" fontAlgn="ctr"/>
                      <a:endParaRPr lang="en-IN" sz="105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525534"/>
                  </a:ext>
                </a:extLst>
              </a:tr>
              <a:tr h="284937">
                <a:tc>
                  <a:txBody>
                    <a:bodyPr/>
                    <a:lstStyle/>
                    <a:p>
                      <a:pPr algn="r" fontAlgn="ctr"/>
                      <a:r>
                        <a:rPr lang="en-IN" sz="1100" b="1" dirty="0">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a:effectLst/>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534324116"/>
                  </a:ext>
                </a:extLst>
              </a:tr>
              <a:tr h="284937">
                <a:tc>
                  <a:txBody>
                    <a:bodyPr/>
                    <a:lstStyle/>
                    <a:p>
                      <a:pPr algn="r" fontAlgn="ctr"/>
                      <a:r>
                        <a:rPr lang="en-IN"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66480"/>
                  </a:ext>
                </a:extLst>
              </a:tr>
              <a:tr h="284937">
                <a:tc>
                  <a:txBody>
                    <a:bodyPr/>
                    <a:lstStyle/>
                    <a:p>
                      <a:pPr algn="r" fontAlgn="ctr"/>
                      <a:r>
                        <a:rPr lang="en-IN"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18885976"/>
                  </a:ext>
                </a:extLst>
              </a:tr>
              <a:tr h="284937">
                <a:tc>
                  <a:txBody>
                    <a:bodyPr/>
                    <a:lstStyle/>
                    <a:p>
                      <a:pPr algn="r" fontAlgn="ctr"/>
                      <a:r>
                        <a:rPr lang="en-IN"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05937"/>
                  </a:ext>
                </a:extLst>
              </a:tr>
            </a:tbl>
          </a:graphicData>
        </a:graphic>
      </p:graphicFrame>
      <p:graphicFrame>
        <p:nvGraphicFramePr>
          <p:cNvPr id="8" name="Table 7">
            <a:extLst>
              <a:ext uri="{FF2B5EF4-FFF2-40B4-BE49-F238E27FC236}">
                <a16:creationId xmlns:a16="http://schemas.microsoft.com/office/drawing/2014/main" id="{33E058E5-EB22-4E99-A8B5-6A61BFBC4143}"/>
              </a:ext>
            </a:extLst>
          </p:cNvPr>
          <p:cNvGraphicFramePr>
            <a:graphicFrameLocks noGrp="1"/>
          </p:cNvGraphicFramePr>
          <p:nvPr/>
        </p:nvGraphicFramePr>
        <p:xfrm>
          <a:off x="5444112" y="2433787"/>
          <a:ext cx="3381929" cy="1461935"/>
        </p:xfrm>
        <a:graphic>
          <a:graphicData uri="http://schemas.openxmlformats.org/drawingml/2006/table">
            <a:tbl>
              <a:tblPr>
                <a:effectLst>
                  <a:innerShdw blurRad="63500" dist="50800" dir="5400000">
                    <a:prstClr val="black">
                      <a:alpha val="50000"/>
                    </a:prstClr>
                  </a:innerShdw>
                </a:effectLst>
              </a:tblPr>
              <a:tblGrid>
                <a:gridCol w="399827">
                  <a:extLst>
                    <a:ext uri="{9D8B030D-6E8A-4147-A177-3AD203B41FA5}">
                      <a16:colId xmlns:a16="http://schemas.microsoft.com/office/drawing/2014/main" val="1728679829"/>
                    </a:ext>
                  </a:extLst>
                </a:gridCol>
                <a:gridCol w="800693">
                  <a:extLst>
                    <a:ext uri="{9D8B030D-6E8A-4147-A177-3AD203B41FA5}">
                      <a16:colId xmlns:a16="http://schemas.microsoft.com/office/drawing/2014/main" val="997222458"/>
                    </a:ext>
                  </a:extLst>
                </a:gridCol>
                <a:gridCol w="766254">
                  <a:extLst>
                    <a:ext uri="{9D8B030D-6E8A-4147-A177-3AD203B41FA5}">
                      <a16:colId xmlns:a16="http://schemas.microsoft.com/office/drawing/2014/main" val="3640407379"/>
                    </a:ext>
                  </a:extLst>
                </a:gridCol>
                <a:gridCol w="749035">
                  <a:extLst>
                    <a:ext uri="{9D8B030D-6E8A-4147-A177-3AD203B41FA5}">
                      <a16:colId xmlns:a16="http://schemas.microsoft.com/office/drawing/2014/main" val="2096508145"/>
                    </a:ext>
                  </a:extLst>
                </a:gridCol>
                <a:gridCol w="666120">
                  <a:extLst>
                    <a:ext uri="{9D8B030D-6E8A-4147-A177-3AD203B41FA5}">
                      <a16:colId xmlns:a16="http://schemas.microsoft.com/office/drawing/2014/main" val="3777419017"/>
                    </a:ext>
                  </a:extLst>
                </a:gridCol>
              </a:tblGrid>
              <a:tr h="292387">
                <a:tc>
                  <a:txBody>
                    <a:bodyPr/>
                    <a:lstStyle/>
                    <a:p>
                      <a:pPr marR="0" algn="r" rtl="0" fontAlgn="ctr">
                        <a:lnSpc>
                          <a:spcPct val="100000"/>
                        </a:lnSpc>
                        <a:spcBef>
                          <a:spcPts val="0"/>
                        </a:spcBef>
                        <a:spcAft>
                          <a:spcPts val="0"/>
                        </a:spcAft>
                        <a:buClr>
                          <a:srgbClr val="000000"/>
                        </a:buClr>
                        <a:buFont typeface="Arial"/>
                      </a:pPr>
                      <a:endParaRPr lang="en-IN" sz="105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err="1">
                          <a:solidFill>
                            <a:schemeClr val="tx1"/>
                          </a:solidFill>
                          <a:effectLst/>
                          <a:latin typeface="+mn-lt"/>
                          <a:ea typeface="+mn-ea"/>
                          <a:cs typeface="+mn-cs"/>
                          <a:sym typeface="Arial"/>
                        </a:rPr>
                        <a:t>color</a:t>
                      </a:r>
                      <a:endParaRPr lang="en-IN" sz="10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59061"/>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6178240"/>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8689048"/>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622125305"/>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3079200"/>
                  </a:ext>
                </a:extLst>
              </a:tr>
            </a:tbl>
          </a:graphicData>
        </a:graphic>
      </p:graphicFrame>
      <p:sp>
        <p:nvSpPr>
          <p:cNvPr id="11" name="TextBox 10">
            <a:extLst>
              <a:ext uri="{FF2B5EF4-FFF2-40B4-BE49-F238E27FC236}">
                <a16:creationId xmlns:a16="http://schemas.microsoft.com/office/drawing/2014/main" id="{58B5E955-80F2-4545-A5AF-DC13AFEA0F16}"/>
              </a:ext>
            </a:extLst>
          </p:cNvPr>
          <p:cNvSpPr txBox="1"/>
          <p:nvPr/>
        </p:nvSpPr>
        <p:spPr>
          <a:xfrm>
            <a:off x="4091324" y="4544219"/>
            <a:ext cx="24737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Merge (how=“inner”)</a:t>
            </a:r>
            <a:endParaRPr kumimoji="0" lang="en-IN" sz="18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 name="Connector: Curved 13">
            <a:extLst>
              <a:ext uri="{FF2B5EF4-FFF2-40B4-BE49-F238E27FC236}">
                <a16:creationId xmlns:a16="http://schemas.microsoft.com/office/drawing/2014/main" id="{460A3CD6-9E41-498F-AE9E-828F4972FAFE}"/>
              </a:ext>
            </a:extLst>
          </p:cNvPr>
          <p:cNvCxnSpPr>
            <a:cxnSpLocks/>
            <a:stCxn id="7" idx="2"/>
            <a:endCxn id="11" idx="0"/>
          </p:cNvCxnSpPr>
          <p:nvPr/>
        </p:nvCxnSpPr>
        <p:spPr>
          <a:xfrm rot="16200000" flipH="1">
            <a:off x="3941387" y="3157405"/>
            <a:ext cx="648494" cy="212513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265CCC-7B5F-4861-9BB2-F82E1B1330BD}"/>
              </a:ext>
            </a:extLst>
          </p:cNvPr>
          <p:cNvCxnSpPr>
            <a:cxnSpLocks/>
            <a:stCxn id="8" idx="2"/>
            <a:endCxn id="11" idx="0"/>
          </p:cNvCxnSpPr>
          <p:nvPr/>
        </p:nvCxnSpPr>
        <p:spPr>
          <a:xfrm rot="5400000">
            <a:off x="5907391" y="3316533"/>
            <a:ext cx="648497" cy="18068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231;p21">
            <a:extLst>
              <a:ext uri="{FF2B5EF4-FFF2-40B4-BE49-F238E27FC236}">
                <a16:creationId xmlns:a16="http://schemas.microsoft.com/office/drawing/2014/main" id="{26DC8116-4586-4CF5-8662-D36537B536A3}"/>
              </a:ext>
            </a:extLst>
          </p:cNvPr>
          <p:cNvSpPr txBox="1"/>
          <p:nvPr/>
        </p:nvSpPr>
        <p:spPr>
          <a:xfrm>
            <a:off x="9910096" y="4670558"/>
            <a:ext cx="2122322" cy="752246"/>
          </a:xfrm>
          <a:prstGeom prst="rect">
            <a:avLst/>
          </a:prstGeom>
          <a:noFill/>
          <a:ln>
            <a:noFill/>
          </a:ln>
        </p:spPr>
        <p:txBody>
          <a:bodyPr spcFirstLastPara="1" wrap="square" lIns="80000" tIns="80000" rIns="106675" bIns="120000" anchor="t" anchorCtr="0">
            <a:noAutofit/>
          </a:bodyPr>
          <a:lstStyle/>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on=‘customer’</a:t>
            </a: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pic>
        <p:nvPicPr>
          <p:cNvPr id="13" name="Google Shape;240;p21" descr="join or merge in python pandas 1">
            <a:extLst>
              <a:ext uri="{FF2B5EF4-FFF2-40B4-BE49-F238E27FC236}">
                <a16:creationId xmlns:a16="http://schemas.microsoft.com/office/drawing/2014/main" id="{AD156363-73BB-4076-866C-8B43EF4AF172}"/>
              </a:ext>
            </a:extLst>
          </p:cNvPr>
          <p:cNvPicPr preferRelativeResize="0"/>
          <p:nvPr/>
        </p:nvPicPr>
        <p:blipFill rotWithShape="1">
          <a:blip r:embed="rId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0238625" y="3163094"/>
            <a:ext cx="1257300" cy="1381125"/>
          </a:xfrm>
          <a:prstGeom prst="rect">
            <a:avLst/>
          </a:prstGeom>
          <a:noFill/>
          <a:ln>
            <a:noFill/>
          </a:ln>
        </p:spPr>
      </p:pic>
      <p:sp>
        <p:nvSpPr>
          <p:cNvPr id="18" name="Google Shape;227;p21">
            <a:extLst>
              <a:ext uri="{FF2B5EF4-FFF2-40B4-BE49-F238E27FC236}">
                <a16:creationId xmlns:a16="http://schemas.microsoft.com/office/drawing/2014/main" id="{97145A0D-44A1-42EA-895B-7EF955BAC0CD}"/>
              </a:ext>
            </a:extLst>
          </p:cNvPr>
          <p:cNvSpPr txBox="1"/>
          <p:nvPr/>
        </p:nvSpPr>
        <p:spPr>
          <a:xfrm>
            <a:off x="10064338" y="5016564"/>
            <a:ext cx="2122323" cy="886949"/>
          </a:xfrm>
          <a:prstGeom prst="rect">
            <a:avLst/>
          </a:prstGeom>
          <a:noFill/>
          <a:ln>
            <a:noFill/>
          </a:ln>
        </p:spPr>
        <p:txBody>
          <a:bodyPr spcFirstLastPara="1" wrap="square" lIns="80000" tIns="80000" rIns="106675" bIns="120000" anchor="t" anchorCtr="0">
            <a:noAutofit/>
          </a:bodyPr>
          <a:lstStyle/>
          <a:p>
            <a:pPr marL="0" marR="0" lvl="1" indent="0" algn="l"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To keep only rows that match from the data frames, specify the argument how=</a:t>
            </a:r>
            <a:r>
              <a:rPr kumimoji="0" lang="en-IN" sz="14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‘inner’.</a:t>
            </a:r>
            <a:endParaRPr kumimoji="0"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pic>
        <p:nvPicPr>
          <p:cNvPr id="5" name="Picture 4">
            <a:extLst>
              <a:ext uri="{FF2B5EF4-FFF2-40B4-BE49-F238E27FC236}">
                <a16:creationId xmlns:a16="http://schemas.microsoft.com/office/drawing/2014/main" id="{479EDB9D-4F47-4EA6-8C7A-5AA4A903FB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63628" y="5044311"/>
            <a:ext cx="5560968" cy="1461935"/>
          </a:xfrm>
          <a:prstGeom prst="rect">
            <a:avLst/>
          </a:prstGeom>
          <a:ln>
            <a:solidFill>
              <a:schemeClr val="bg1">
                <a:lumMod val="75000"/>
              </a:schemeClr>
            </a:solidFill>
          </a:ln>
        </p:spPr>
      </p:pic>
      <p:sp>
        <p:nvSpPr>
          <p:cNvPr id="17" name="Text Placeholder 2">
            <a:extLst>
              <a:ext uri="{FF2B5EF4-FFF2-40B4-BE49-F238E27FC236}">
                <a16:creationId xmlns:a16="http://schemas.microsoft.com/office/drawing/2014/main" id="{FB8D71A5-4D1C-4C4B-B8A9-9034C6600288}"/>
              </a:ext>
            </a:extLst>
          </p:cNvPr>
          <p:cNvSpPr txBox="1">
            <a:spLocks/>
          </p:cNvSpPr>
          <p:nvPr/>
        </p:nvSpPr>
        <p:spPr>
          <a:xfrm>
            <a:off x="645993" y="310731"/>
            <a:ext cx="10972800" cy="7938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US" b="1" dirty="0">
                <a:solidFill>
                  <a:srgbClr val="002060"/>
                </a:solidFill>
              </a:rPr>
              <a:t>Pandas</a:t>
            </a:r>
            <a:r>
              <a:rPr lang="en-US" dirty="0"/>
              <a:t> Functions</a:t>
            </a:r>
            <a:endParaRPr lang="en-IN" dirty="0"/>
          </a:p>
        </p:txBody>
      </p:sp>
    </p:spTree>
    <p:extLst>
      <p:ext uri="{BB962C8B-B14F-4D97-AF65-F5344CB8AC3E}">
        <p14:creationId xmlns:p14="http://schemas.microsoft.com/office/powerpoint/2010/main" val="275557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Delay 8">
            <a:extLst>
              <a:ext uri="{FF2B5EF4-FFF2-40B4-BE49-F238E27FC236}">
                <a16:creationId xmlns:a16="http://schemas.microsoft.com/office/drawing/2014/main" id="{C48DF798-EC07-4BBD-B7EC-97E629E194E4}"/>
              </a:ext>
            </a:extLst>
          </p:cNvPr>
          <p:cNvSpPr/>
          <p:nvPr/>
        </p:nvSpPr>
        <p:spPr>
          <a:xfrm rot="10800000">
            <a:off x="8826040" y="2814142"/>
            <a:ext cx="3360621" cy="3300905"/>
          </a:xfrm>
          <a:custGeom>
            <a:avLst/>
            <a:gdLst>
              <a:gd name="connsiteX0" fmla="*/ 0 w 3251122"/>
              <a:gd name="connsiteY0" fmla="*/ 0 h 3300905"/>
              <a:gd name="connsiteX1" fmla="*/ 1625561 w 3251122"/>
              <a:gd name="connsiteY1" fmla="*/ 0 h 3300905"/>
              <a:gd name="connsiteX2" fmla="*/ 3251122 w 3251122"/>
              <a:gd name="connsiteY2" fmla="*/ 1650453 h 3300905"/>
              <a:gd name="connsiteX3" fmla="*/ 1625561 w 3251122"/>
              <a:gd name="connsiteY3" fmla="*/ 3300906 h 3300905"/>
              <a:gd name="connsiteX4" fmla="*/ 0 w 3251122"/>
              <a:gd name="connsiteY4" fmla="*/ 3300905 h 3300905"/>
              <a:gd name="connsiteX5" fmla="*/ 0 w 3251122"/>
              <a:gd name="connsiteY5" fmla="*/ 0 h 3300905"/>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489254"/>
              <a:gd name="connsiteY0" fmla="*/ 0 h 3300905"/>
              <a:gd name="connsiteX1" fmla="*/ 1625561 w 3489254"/>
              <a:gd name="connsiteY1" fmla="*/ 0 h 3300905"/>
              <a:gd name="connsiteX2" fmla="*/ 3489247 w 3489254"/>
              <a:gd name="connsiteY2" fmla="*/ 1650453 h 3300905"/>
              <a:gd name="connsiteX3" fmla="*/ 1606511 w 3489254"/>
              <a:gd name="connsiteY3" fmla="*/ 3224706 h 3300905"/>
              <a:gd name="connsiteX4" fmla="*/ 0 w 3489254"/>
              <a:gd name="connsiteY4" fmla="*/ 3300905 h 3300905"/>
              <a:gd name="connsiteX5" fmla="*/ 0 w 3489254"/>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277" h="3300905">
                <a:moveTo>
                  <a:pt x="0" y="0"/>
                </a:moveTo>
                <a:lnTo>
                  <a:pt x="1625561" y="0"/>
                </a:lnTo>
                <a:cubicBezTo>
                  <a:pt x="2523334" y="0"/>
                  <a:pt x="3495597" y="1109827"/>
                  <a:pt x="3489247" y="1650453"/>
                </a:cubicBezTo>
                <a:cubicBezTo>
                  <a:pt x="3482897" y="2191079"/>
                  <a:pt x="2485234" y="3243756"/>
                  <a:pt x="1587461" y="3243756"/>
                </a:cubicBezTo>
                <a:lnTo>
                  <a:pt x="0" y="3300905"/>
                </a:lnTo>
                <a:lnTo>
                  <a:pt x="0" y="0"/>
                </a:lnTo>
                <a:close/>
              </a:path>
            </a:pathLst>
          </a:custGeom>
          <a:solidFill>
            <a:srgbClr val="D0F517">
              <a:alpha val="27843"/>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Text Placeholder 2">
            <a:extLst>
              <a:ext uri="{FF2B5EF4-FFF2-40B4-BE49-F238E27FC236}">
                <a16:creationId xmlns:a16="http://schemas.microsoft.com/office/drawing/2014/main" id="{7D36C0FC-8C6E-421D-A49F-5810B6B79B86}"/>
              </a:ext>
            </a:extLst>
          </p:cNvPr>
          <p:cNvSpPr>
            <a:spLocks noGrp="1"/>
          </p:cNvSpPr>
          <p:nvPr>
            <p:ph type="body" idx="1"/>
          </p:nvPr>
        </p:nvSpPr>
        <p:spPr>
          <a:xfrm>
            <a:off x="609600" y="1348976"/>
            <a:ext cx="11229975" cy="4525962"/>
          </a:xfrm>
        </p:spPr>
        <p:txBody>
          <a:bodyPr/>
          <a:lstStyle/>
          <a:p>
            <a:pPr marL="25400" indent="0">
              <a:buNone/>
            </a:pPr>
            <a:r>
              <a:rPr lang="en-US" sz="2000" b="1" dirty="0"/>
              <a:t>Pandas functions</a:t>
            </a:r>
            <a:r>
              <a:rPr lang="en-US" sz="2000" dirty="0"/>
              <a:t>:  </a:t>
            </a:r>
            <a:r>
              <a:rPr lang="en-US" sz="2000" dirty="0" err="1"/>
              <a:t>groupby</a:t>
            </a:r>
            <a:r>
              <a:rPr lang="en-US" sz="2000" dirty="0"/>
              <a:t>, </a:t>
            </a:r>
            <a:r>
              <a:rPr lang="en-US" sz="2000" dirty="0" err="1"/>
              <a:t>value_counts</a:t>
            </a:r>
            <a:r>
              <a:rPr lang="en-US" sz="2000" dirty="0"/>
              <a:t>, describe(), info(), shape(), size(), </a:t>
            </a:r>
            <a:r>
              <a:rPr lang="en-US" sz="2000" dirty="0" err="1"/>
              <a:t>isnull.sum</a:t>
            </a:r>
            <a:r>
              <a:rPr lang="en-US" sz="2000" dirty="0"/>
              <a:t>(), unique/</a:t>
            </a:r>
            <a:r>
              <a:rPr lang="en-US" sz="2000" dirty="0" err="1"/>
              <a:t>nunique</a:t>
            </a:r>
            <a:r>
              <a:rPr lang="en-US" sz="2000" dirty="0"/>
              <a:t>, </a:t>
            </a:r>
            <a:r>
              <a:rPr lang="en-US" sz="2000" dirty="0" err="1"/>
              <a:t>pd.to_datetime</a:t>
            </a:r>
            <a:r>
              <a:rPr lang="en-US" sz="2000" dirty="0"/>
              <a:t>, </a:t>
            </a:r>
            <a:r>
              <a:rPr lang="en-US" sz="2000" dirty="0" err="1"/>
              <a:t>pd.Timedelta</a:t>
            </a:r>
            <a:r>
              <a:rPr lang="en-US" sz="2000" dirty="0"/>
              <a:t>, </a:t>
            </a:r>
            <a:r>
              <a:rPr lang="en-US" sz="2000" dirty="0" err="1"/>
              <a:t>pd.concat</a:t>
            </a:r>
            <a:r>
              <a:rPr lang="en-US" sz="2000" dirty="0"/>
              <a:t>, </a:t>
            </a:r>
            <a:r>
              <a:rPr lang="en-US" sz="2000" b="1" dirty="0" err="1">
                <a:effectLst>
                  <a:outerShdw blurRad="38100" dist="38100" dir="2700000" algn="tl">
                    <a:srgbClr val="000000">
                      <a:alpha val="43137"/>
                    </a:srgbClr>
                  </a:outerShdw>
                </a:effectLst>
              </a:rPr>
              <a:t>pd.merge</a:t>
            </a:r>
            <a:r>
              <a:rPr lang="en-US" sz="2000" dirty="0"/>
              <a:t>, df1.join(df2, how=?, on=?)</a:t>
            </a:r>
            <a:endParaRPr lang="en-IN" sz="2000" dirty="0"/>
          </a:p>
        </p:txBody>
      </p:sp>
      <p:graphicFrame>
        <p:nvGraphicFramePr>
          <p:cNvPr id="7" name="Table 6">
            <a:extLst>
              <a:ext uri="{FF2B5EF4-FFF2-40B4-BE49-F238E27FC236}">
                <a16:creationId xmlns:a16="http://schemas.microsoft.com/office/drawing/2014/main" id="{43D5B935-4B37-4360-AE2D-4547CFD05FFA}"/>
              </a:ext>
            </a:extLst>
          </p:cNvPr>
          <p:cNvGraphicFramePr>
            <a:graphicFrameLocks noGrp="1"/>
          </p:cNvGraphicFramePr>
          <p:nvPr/>
        </p:nvGraphicFramePr>
        <p:xfrm>
          <a:off x="1512104" y="2433787"/>
          <a:ext cx="3381928" cy="1461938"/>
        </p:xfrm>
        <a:graphic>
          <a:graphicData uri="http://schemas.openxmlformats.org/drawingml/2006/table">
            <a:tbl>
              <a:tblPr>
                <a:effectLst>
                  <a:innerShdw blurRad="114300">
                    <a:prstClr val="black"/>
                  </a:innerShdw>
                </a:effectLst>
              </a:tblPr>
              <a:tblGrid>
                <a:gridCol w="302702">
                  <a:extLst>
                    <a:ext uri="{9D8B030D-6E8A-4147-A177-3AD203B41FA5}">
                      <a16:colId xmlns:a16="http://schemas.microsoft.com/office/drawing/2014/main" val="1442390000"/>
                    </a:ext>
                  </a:extLst>
                </a:gridCol>
                <a:gridCol w="835044">
                  <a:extLst>
                    <a:ext uri="{9D8B030D-6E8A-4147-A177-3AD203B41FA5}">
                      <a16:colId xmlns:a16="http://schemas.microsoft.com/office/drawing/2014/main" val="1672432559"/>
                    </a:ext>
                  </a:extLst>
                </a:gridCol>
                <a:gridCol w="824606">
                  <a:extLst>
                    <a:ext uri="{9D8B030D-6E8A-4147-A177-3AD203B41FA5}">
                      <a16:colId xmlns:a16="http://schemas.microsoft.com/office/drawing/2014/main" val="565061729"/>
                    </a:ext>
                  </a:extLst>
                </a:gridCol>
                <a:gridCol w="845483">
                  <a:extLst>
                    <a:ext uri="{9D8B030D-6E8A-4147-A177-3AD203B41FA5}">
                      <a16:colId xmlns:a16="http://schemas.microsoft.com/office/drawing/2014/main" val="2418102305"/>
                    </a:ext>
                  </a:extLst>
                </a:gridCol>
                <a:gridCol w="574093">
                  <a:extLst>
                    <a:ext uri="{9D8B030D-6E8A-4147-A177-3AD203B41FA5}">
                      <a16:colId xmlns:a16="http://schemas.microsoft.com/office/drawing/2014/main" val="3993433051"/>
                    </a:ext>
                  </a:extLst>
                </a:gridCol>
              </a:tblGrid>
              <a:tr h="322190">
                <a:tc>
                  <a:txBody>
                    <a:bodyPr/>
                    <a:lstStyle/>
                    <a:p>
                      <a:pPr algn="r" fontAlgn="ctr"/>
                      <a:endParaRPr lang="en-IN" sz="105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525534"/>
                  </a:ext>
                </a:extLst>
              </a:tr>
              <a:tr h="284937">
                <a:tc>
                  <a:txBody>
                    <a:bodyPr/>
                    <a:lstStyle/>
                    <a:p>
                      <a:pPr algn="r" fontAlgn="ctr"/>
                      <a:r>
                        <a:rPr lang="en-IN" sz="1100" b="1" dirty="0">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a:effectLst/>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534324116"/>
                  </a:ext>
                </a:extLst>
              </a:tr>
              <a:tr h="284937">
                <a:tc>
                  <a:txBody>
                    <a:bodyPr/>
                    <a:lstStyle/>
                    <a:p>
                      <a:pPr algn="r" fontAlgn="ctr"/>
                      <a:r>
                        <a:rPr lang="en-IN"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66480"/>
                  </a:ext>
                </a:extLst>
              </a:tr>
              <a:tr h="284937">
                <a:tc>
                  <a:txBody>
                    <a:bodyPr/>
                    <a:lstStyle/>
                    <a:p>
                      <a:pPr algn="r" fontAlgn="ctr"/>
                      <a:r>
                        <a:rPr lang="en-IN"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18885976"/>
                  </a:ext>
                </a:extLst>
              </a:tr>
              <a:tr h="284937">
                <a:tc>
                  <a:txBody>
                    <a:bodyPr/>
                    <a:lstStyle/>
                    <a:p>
                      <a:pPr algn="r" fontAlgn="ctr"/>
                      <a:r>
                        <a:rPr lang="en-IN"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05937"/>
                  </a:ext>
                </a:extLst>
              </a:tr>
            </a:tbl>
          </a:graphicData>
        </a:graphic>
      </p:graphicFrame>
      <p:graphicFrame>
        <p:nvGraphicFramePr>
          <p:cNvPr id="8" name="Table 7">
            <a:extLst>
              <a:ext uri="{FF2B5EF4-FFF2-40B4-BE49-F238E27FC236}">
                <a16:creationId xmlns:a16="http://schemas.microsoft.com/office/drawing/2014/main" id="{33E058E5-EB22-4E99-A8B5-6A61BFBC4143}"/>
              </a:ext>
            </a:extLst>
          </p:cNvPr>
          <p:cNvGraphicFramePr>
            <a:graphicFrameLocks noGrp="1"/>
          </p:cNvGraphicFramePr>
          <p:nvPr/>
        </p:nvGraphicFramePr>
        <p:xfrm>
          <a:off x="5444112" y="2433787"/>
          <a:ext cx="3381929" cy="1461935"/>
        </p:xfrm>
        <a:graphic>
          <a:graphicData uri="http://schemas.openxmlformats.org/drawingml/2006/table">
            <a:tbl>
              <a:tblPr>
                <a:effectLst>
                  <a:innerShdw blurRad="63500" dist="50800" dir="5400000">
                    <a:prstClr val="black">
                      <a:alpha val="50000"/>
                    </a:prstClr>
                  </a:innerShdw>
                </a:effectLst>
              </a:tblPr>
              <a:tblGrid>
                <a:gridCol w="399827">
                  <a:extLst>
                    <a:ext uri="{9D8B030D-6E8A-4147-A177-3AD203B41FA5}">
                      <a16:colId xmlns:a16="http://schemas.microsoft.com/office/drawing/2014/main" val="1728679829"/>
                    </a:ext>
                  </a:extLst>
                </a:gridCol>
                <a:gridCol w="800693">
                  <a:extLst>
                    <a:ext uri="{9D8B030D-6E8A-4147-A177-3AD203B41FA5}">
                      <a16:colId xmlns:a16="http://schemas.microsoft.com/office/drawing/2014/main" val="997222458"/>
                    </a:ext>
                  </a:extLst>
                </a:gridCol>
                <a:gridCol w="766254">
                  <a:extLst>
                    <a:ext uri="{9D8B030D-6E8A-4147-A177-3AD203B41FA5}">
                      <a16:colId xmlns:a16="http://schemas.microsoft.com/office/drawing/2014/main" val="3640407379"/>
                    </a:ext>
                  </a:extLst>
                </a:gridCol>
                <a:gridCol w="749035">
                  <a:extLst>
                    <a:ext uri="{9D8B030D-6E8A-4147-A177-3AD203B41FA5}">
                      <a16:colId xmlns:a16="http://schemas.microsoft.com/office/drawing/2014/main" val="2096508145"/>
                    </a:ext>
                  </a:extLst>
                </a:gridCol>
                <a:gridCol w="666120">
                  <a:extLst>
                    <a:ext uri="{9D8B030D-6E8A-4147-A177-3AD203B41FA5}">
                      <a16:colId xmlns:a16="http://schemas.microsoft.com/office/drawing/2014/main" val="3777419017"/>
                    </a:ext>
                  </a:extLst>
                </a:gridCol>
              </a:tblGrid>
              <a:tr h="292387">
                <a:tc>
                  <a:txBody>
                    <a:bodyPr/>
                    <a:lstStyle/>
                    <a:p>
                      <a:pPr marR="0" algn="r" rtl="0" fontAlgn="ctr">
                        <a:lnSpc>
                          <a:spcPct val="100000"/>
                        </a:lnSpc>
                        <a:spcBef>
                          <a:spcPts val="0"/>
                        </a:spcBef>
                        <a:spcAft>
                          <a:spcPts val="0"/>
                        </a:spcAft>
                        <a:buClr>
                          <a:srgbClr val="000000"/>
                        </a:buClr>
                        <a:buFont typeface="Arial"/>
                      </a:pPr>
                      <a:endParaRPr lang="en-IN" sz="105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err="1">
                          <a:solidFill>
                            <a:schemeClr val="tx1"/>
                          </a:solidFill>
                          <a:effectLst/>
                          <a:latin typeface="+mn-lt"/>
                          <a:ea typeface="+mn-ea"/>
                          <a:cs typeface="+mn-cs"/>
                          <a:sym typeface="Arial"/>
                        </a:rPr>
                        <a:t>color</a:t>
                      </a:r>
                      <a:endParaRPr lang="en-IN" sz="10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59061"/>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6178240"/>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8689048"/>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622125305"/>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3079200"/>
                  </a:ext>
                </a:extLst>
              </a:tr>
            </a:tbl>
          </a:graphicData>
        </a:graphic>
      </p:graphicFrame>
      <p:sp>
        <p:nvSpPr>
          <p:cNvPr id="11" name="TextBox 10">
            <a:extLst>
              <a:ext uri="{FF2B5EF4-FFF2-40B4-BE49-F238E27FC236}">
                <a16:creationId xmlns:a16="http://schemas.microsoft.com/office/drawing/2014/main" id="{58B5E955-80F2-4545-A5AF-DC13AFEA0F16}"/>
              </a:ext>
            </a:extLst>
          </p:cNvPr>
          <p:cNvSpPr txBox="1"/>
          <p:nvPr/>
        </p:nvSpPr>
        <p:spPr>
          <a:xfrm>
            <a:off x="4091324" y="4457283"/>
            <a:ext cx="22557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Merge (how=“left”)</a:t>
            </a:r>
            <a:endParaRPr kumimoji="0" lang="en-IN" sz="18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 name="Connector: Curved 13">
            <a:extLst>
              <a:ext uri="{FF2B5EF4-FFF2-40B4-BE49-F238E27FC236}">
                <a16:creationId xmlns:a16="http://schemas.microsoft.com/office/drawing/2014/main" id="{460A3CD6-9E41-498F-AE9E-828F4972FAFE}"/>
              </a:ext>
            </a:extLst>
          </p:cNvPr>
          <p:cNvCxnSpPr>
            <a:cxnSpLocks/>
            <a:stCxn id="7" idx="2"/>
            <a:endCxn id="11" idx="0"/>
          </p:cNvCxnSpPr>
          <p:nvPr/>
        </p:nvCxnSpPr>
        <p:spPr>
          <a:xfrm rot="16200000" flipH="1">
            <a:off x="3930353" y="3168439"/>
            <a:ext cx="561558" cy="20161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265CCC-7B5F-4861-9BB2-F82E1B1330BD}"/>
              </a:ext>
            </a:extLst>
          </p:cNvPr>
          <p:cNvCxnSpPr>
            <a:cxnSpLocks/>
            <a:stCxn id="8" idx="2"/>
            <a:endCxn id="11" idx="0"/>
          </p:cNvCxnSpPr>
          <p:nvPr/>
        </p:nvCxnSpPr>
        <p:spPr>
          <a:xfrm rot="5400000">
            <a:off x="5896357" y="3218563"/>
            <a:ext cx="561561" cy="191587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231;p21">
            <a:extLst>
              <a:ext uri="{FF2B5EF4-FFF2-40B4-BE49-F238E27FC236}">
                <a16:creationId xmlns:a16="http://schemas.microsoft.com/office/drawing/2014/main" id="{26DC8116-4586-4CF5-8662-D36537B536A3}"/>
              </a:ext>
            </a:extLst>
          </p:cNvPr>
          <p:cNvSpPr txBox="1"/>
          <p:nvPr/>
        </p:nvSpPr>
        <p:spPr>
          <a:xfrm>
            <a:off x="9910096" y="4670558"/>
            <a:ext cx="2122322" cy="752246"/>
          </a:xfrm>
          <a:prstGeom prst="rect">
            <a:avLst/>
          </a:prstGeom>
          <a:noFill/>
          <a:ln>
            <a:noFill/>
          </a:ln>
        </p:spPr>
        <p:txBody>
          <a:bodyPr spcFirstLastPara="1" wrap="square" lIns="80000" tIns="80000" rIns="106675" bIns="120000" anchor="t" anchorCtr="0">
            <a:noAutofit/>
          </a:bodyPr>
          <a:lstStyle/>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on=‘customer’</a:t>
            </a: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pic>
        <p:nvPicPr>
          <p:cNvPr id="15" name="Google Shape;242;p21" descr="join or merge in python pandas 1">
            <a:extLst>
              <a:ext uri="{FF2B5EF4-FFF2-40B4-BE49-F238E27FC236}">
                <a16:creationId xmlns:a16="http://schemas.microsoft.com/office/drawing/2014/main" id="{9643CF5F-4557-4375-B06C-5D068ED14B5D}"/>
              </a:ext>
            </a:extLst>
          </p:cNvPr>
          <p:cNvPicPr preferRelativeResize="0"/>
          <p:nvPr/>
        </p:nvPicPr>
        <p:blipFill rotWithShape="1">
          <a:blip r:embed="rId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0342606" y="3116430"/>
            <a:ext cx="1257301" cy="1381125"/>
          </a:xfrm>
          <a:prstGeom prst="rect">
            <a:avLst/>
          </a:prstGeom>
          <a:noFill/>
          <a:ln>
            <a:noFill/>
          </a:ln>
        </p:spPr>
      </p:pic>
      <p:sp>
        <p:nvSpPr>
          <p:cNvPr id="17" name="Google Shape;235;p21">
            <a:extLst>
              <a:ext uri="{FF2B5EF4-FFF2-40B4-BE49-F238E27FC236}">
                <a16:creationId xmlns:a16="http://schemas.microsoft.com/office/drawing/2014/main" id="{B22E7B57-A85F-441F-995D-85D28E5653A9}"/>
              </a:ext>
            </a:extLst>
          </p:cNvPr>
          <p:cNvSpPr txBox="1"/>
          <p:nvPr/>
        </p:nvSpPr>
        <p:spPr>
          <a:xfrm>
            <a:off x="9910096" y="5024433"/>
            <a:ext cx="2377306" cy="957825"/>
          </a:xfrm>
          <a:prstGeom prst="rect">
            <a:avLst/>
          </a:prstGeom>
          <a:noFill/>
          <a:ln>
            <a:noFill/>
          </a:ln>
        </p:spPr>
        <p:txBody>
          <a:bodyPr spcFirstLastPara="1" wrap="square" lIns="80000" tIns="80000" rIns="106675" bIns="120000" anchor="t" anchorCtr="0">
            <a:noAutofit/>
          </a:bodyPr>
          <a:lstStyle/>
          <a:p>
            <a:pPr marL="0" marR="0" lvl="1" indent="0" algn="l"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To include all the rows of your data frame x and only those from y that match, specify how=</a:t>
            </a:r>
            <a:r>
              <a:rPr kumimoji="0" lang="en-IN" sz="14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‘left’.</a:t>
            </a:r>
            <a:endParaRPr kumimoji="0"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pic>
        <p:nvPicPr>
          <p:cNvPr id="6" name="Picture 5">
            <a:extLst>
              <a:ext uri="{FF2B5EF4-FFF2-40B4-BE49-F238E27FC236}">
                <a16:creationId xmlns:a16="http://schemas.microsoft.com/office/drawing/2014/main" id="{CE8D4BA8-B712-49D8-A122-D4F461A66E5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16973" y="4919902"/>
            <a:ext cx="5145927" cy="1663863"/>
          </a:xfrm>
          <a:prstGeom prst="rect">
            <a:avLst/>
          </a:prstGeom>
          <a:ln>
            <a:solidFill>
              <a:schemeClr val="bg1">
                <a:lumMod val="75000"/>
              </a:schemeClr>
            </a:solidFill>
          </a:ln>
        </p:spPr>
      </p:pic>
      <p:sp>
        <p:nvSpPr>
          <p:cNvPr id="18" name="Text Placeholder 2">
            <a:extLst>
              <a:ext uri="{FF2B5EF4-FFF2-40B4-BE49-F238E27FC236}">
                <a16:creationId xmlns:a16="http://schemas.microsoft.com/office/drawing/2014/main" id="{4FD92577-6ADC-4715-9B37-4F4B786D5C36}"/>
              </a:ext>
            </a:extLst>
          </p:cNvPr>
          <p:cNvSpPr txBox="1">
            <a:spLocks/>
          </p:cNvSpPr>
          <p:nvPr/>
        </p:nvSpPr>
        <p:spPr>
          <a:xfrm>
            <a:off x="645993" y="310731"/>
            <a:ext cx="10972800" cy="7938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US" b="1" dirty="0">
                <a:solidFill>
                  <a:srgbClr val="002060"/>
                </a:solidFill>
              </a:rPr>
              <a:t>Pandas</a:t>
            </a:r>
            <a:r>
              <a:rPr lang="en-US" dirty="0"/>
              <a:t> Functions</a:t>
            </a:r>
            <a:endParaRPr lang="en-IN" dirty="0"/>
          </a:p>
        </p:txBody>
      </p:sp>
    </p:spTree>
    <p:extLst>
      <p:ext uri="{BB962C8B-B14F-4D97-AF65-F5344CB8AC3E}">
        <p14:creationId xmlns:p14="http://schemas.microsoft.com/office/powerpoint/2010/main" val="41017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E1E5BF0-477C-4DC3-AE94-97B3D8DBECE3}"/>
              </a:ext>
            </a:extLst>
          </p:cNvPr>
          <p:cNvGrpSpPr/>
          <p:nvPr/>
        </p:nvGrpSpPr>
        <p:grpSpPr>
          <a:xfrm>
            <a:off x="-64004" y="-76520"/>
            <a:ext cx="2123809" cy="2989507"/>
            <a:chOff x="-64004" y="-76520"/>
            <a:chExt cx="2123809" cy="2989507"/>
          </a:xfrm>
        </p:grpSpPr>
        <p:sp>
          <p:nvSpPr>
            <p:cNvPr id="33" name="Freeform: Shape 32">
              <a:extLst>
                <a:ext uri="{FF2B5EF4-FFF2-40B4-BE49-F238E27FC236}">
                  <a16:creationId xmlns:a16="http://schemas.microsoft.com/office/drawing/2014/main" id="{10D6F2C5-9A4F-4AE3-BB66-2BBF055188EE}"/>
                </a:ext>
              </a:extLst>
            </p:cNvPr>
            <p:cNvSpPr/>
            <p:nvPr/>
          </p:nvSpPr>
          <p:spPr>
            <a:xfrm>
              <a:off x="-64004" y="-76520"/>
              <a:ext cx="2123809" cy="2989507"/>
            </a:xfrm>
            <a:custGeom>
              <a:avLst/>
              <a:gdLst>
                <a:gd name="connsiteX0" fmla="*/ 1498600 w 2019583"/>
                <a:gd name="connsiteY0" fmla="*/ 25400 h 2960630"/>
                <a:gd name="connsiteX1" fmla="*/ 1498600 w 2019583"/>
                <a:gd name="connsiteY1" fmla="*/ 25400 h 2960630"/>
                <a:gd name="connsiteX2" fmla="*/ 1409700 w 2019583"/>
                <a:gd name="connsiteY2" fmla="*/ 292100 h 2960630"/>
                <a:gd name="connsiteX3" fmla="*/ 1422400 w 2019583"/>
                <a:gd name="connsiteY3" fmla="*/ 596900 h 2960630"/>
                <a:gd name="connsiteX4" fmla="*/ 1447800 w 2019583"/>
                <a:gd name="connsiteY4" fmla="*/ 635000 h 2960630"/>
                <a:gd name="connsiteX5" fmla="*/ 1498600 w 2019583"/>
                <a:gd name="connsiteY5" fmla="*/ 749300 h 2960630"/>
                <a:gd name="connsiteX6" fmla="*/ 1600200 w 2019583"/>
                <a:gd name="connsiteY6" fmla="*/ 914400 h 2960630"/>
                <a:gd name="connsiteX7" fmla="*/ 1612900 w 2019583"/>
                <a:gd name="connsiteY7" fmla="*/ 965200 h 2960630"/>
                <a:gd name="connsiteX8" fmla="*/ 1778000 w 2019583"/>
                <a:gd name="connsiteY8" fmla="*/ 1155700 h 2960630"/>
                <a:gd name="connsiteX9" fmla="*/ 1816100 w 2019583"/>
                <a:gd name="connsiteY9" fmla="*/ 1206500 h 2960630"/>
                <a:gd name="connsiteX10" fmla="*/ 1841500 w 2019583"/>
                <a:gd name="connsiteY10" fmla="*/ 1257300 h 2960630"/>
                <a:gd name="connsiteX11" fmla="*/ 1879600 w 2019583"/>
                <a:gd name="connsiteY11" fmla="*/ 1295400 h 2960630"/>
                <a:gd name="connsiteX12" fmla="*/ 1943100 w 2019583"/>
                <a:gd name="connsiteY12" fmla="*/ 1371600 h 2960630"/>
                <a:gd name="connsiteX13" fmla="*/ 1981200 w 2019583"/>
                <a:gd name="connsiteY13" fmla="*/ 1422400 h 2960630"/>
                <a:gd name="connsiteX14" fmla="*/ 2019300 w 2019583"/>
                <a:gd name="connsiteY14" fmla="*/ 1701800 h 2960630"/>
                <a:gd name="connsiteX15" fmla="*/ 2006600 w 2019583"/>
                <a:gd name="connsiteY15" fmla="*/ 1892300 h 2960630"/>
                <a:gd name="connsiteX16" fmla="*/ 1993900 w 2019583"/>
                <a:gd name="connsiteY16" fmla="*/ 1981200 h 2960630"/>
                <a:gd name="connsiteX17" fmla="*/ 1968500 w 2019583"/>
                <a:gd name="connsiteY17" fmla="*/ 2095500 h 2960630"/>
                <a:gd name="connsiteX18" fmla="*/ 1930400 w 2019583"/>
                <a:gd name="connsiteY18" fmla="*/ 2311400 h 2960630"/>
                <a:gd name="connsiteX19" fmla="*/ 1892300 w 2019583"/>
                <a:gd name="connsiteY19" fmla="*/ 2425700 h 2960630"/>
                <a:gd name="connsiteX20" fmla="*/ 1841500 w 2019583"/>
                <a:gd name="connsiteY20" fmla="*/ 2476500 h 2960630"/>
                <a:gd name="connsiteX21" fmla="*/ 1739900 w 2019583"/>
                <a:gd name="connsiteY21" fmla="*/ 2603500 h 2960630"/>
                <a:gd name="connsiteX22" fmla="*/ 1562100 w 2019583"/>
                <a:gd name="connsiteY22" fmla="*/ 2692400 h 2960630"/>
                <a:gd name="connsiteX23" fmla="*/ 1485900 w 2019583"/>
                <a:gd name="connsiteY23" fmla="*/ 2730500 h 2960630"/>
                <a:gd name="connsiteX24" fmla="*/ 1193800 w 2019583"/>
                <a:gd name="connsiteY24" fmla="*/ 2794000 h 2960630"/>
                <a:gd name="connsiteX25" fmla="*/ 1092200 w 2019583"/>
                <a:gd name="connsiteY25" fmla="*/ 2819400 h 2960630"/>
                <a:gd name="connsiteX26" fmla="*/ 876300 w 2019583"/>
                <a:gd name="connsiteY26" fmla="*/ 2857500 h 2960630"/>
                <a:gd name="connsiteX27" fmla="*/ 495300 w 2019583"/>
                <a:gd name="connsiteY27" fmla="*/ 2882900 h 2960630"/>
                <a:gd name="connsiteX28" fmla="*/ 393700 w 2019583"/>
                <a:gd name="connsiteY28" fmla="*/ 2908300 h 2960630"/>
                <a:gd name="connsiteX29" fmla="*/ 304800 w 2019583"/>
                <a:gd name="connsiteY29" fmla="*/ 2921000 h 2960630"/>
                <a:gd name="connsiteX30" fmla="*/ 114300 w 2019583"/>
                <a:gd name="connsiteY30" fmla="*/ 2946400 h 2960630"/>
                <a:gd name="connsiteX31" fmla="*/ 0 w 2019583"/>
                <a:gd name="connsiteY31" fmla="*/ 2959100 h 2960630"/>
                <a:gd name="connsiteX32" fmla="*/ 12700 w 2019583"/>
                <a:gd name="connsiteY32" fmla="*/ 0 h 2960630"/>
                <a:gd name="connsiteX33" fmla="*/ 1498600 w 2019583"/>
                <a:gd name="connsiteY33" fmla="*/ 25400 h 296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19583" h="2960630">
                  <a:moveTo>
                    <a:pt x="1498600" y="25400"/>
                  </a:moveTo>
                  <a:lnTo>
                    <a:pt x="1498600" y="25400"/>
                  </a:lnTo>
                  <a:cubicBezTo>
                    <a:pt x="1486432" y="57036"/>
                    <a:pt x="1411591" y="231604"/>
                    <a:pt x="1409700" y="292100"/>
                  </a:cubicBezTo>
                  <a:cubicBezTo>
                    <a:pt x="1406524" y="393739"/>
                    <a:pt x="1411170" y="495834"/>
                    <a:pt x="1422400" y="596900"/>
                  </a:cubicBezTo>
                  <a:cubicBezTo>
                    <a:pt x="1424086" y="612070"/>
                    <a:pt x="1439333" y="622300"/>
                    <a:pt x="1447800" y="635000"/>
                  </a:cubicBezTo>
                  <a:cubicBezTo>
                    <a:pt x="1469048" y="719991"/>
                    <a:pt x="1447898" y="656347"/>
                    <a:pt x="1498600" y="749300"/>
                  </a:cubicBezTo>
                  <a:cubicBezTo>
                    <a:pt x="1573904" y="887357"/>
                    <a:pt x="1493370" y="764838"/>
                    <a:pt x="1600200" y="914400"/>
                  </a:cubicBezTo>
                  <a:cubicBezTo>
                    <a:pt x="1604433" y="931333"/>
                    <a:pt x="1604105" y="950123"/>
                    <a:pt x="1612900" y="965200"/>
                  </a:cubicBezTo>
                  <a:cubicBezTo>
                    <a:pt x="1717936" y="1145261"/>
                    <a:pt x="1655512" y="992383"/>
                    <a:pt x="1778000" y="1155700"/>
                  </a:cubicBezTo>
                  <a:cubicBezTo>
                    <a:pt x="1790700" y="1172633"/>
                    <a:pt x="1804882" y="1188551"/>
                    <a:pt x="1816100" y="1206500"/>
                  </a:cubicBezTo>
                  <a:cubicBezTo>
                    <a:pt x="1826134" y="1222554"/>
                    <a:pt x="1830496" y="1241894"/>
                    <a:pt x="1841500" y="1257300"/>
                  </a:cubicBezTo>
                  <a:cubicBezTo>
                    <a:pt x="1851939" y="1271915"/>
                    <a:pt x="1866900" y="1282700"/>
                    <a:pt x="1879600" y="1295400"/>
                  </a:cubicBezTo>
                  <a:cubicBezTo>
                    <a:pt x="1903856" y="1368169"/>
                    <a:pt x="1873902" y="1302402"/>
                    <a:pt x="1943100" y="1371600"/>
                  </a:cubicBezTo>
                  <a:cubicBezTo>
                    <a:pt x="1958067" y="1386567"/>
                    <a:pt x="1968500" y="1405467"/>
                    <a:pt x="1981200" y="1422400"/>
                  </a:cubicBezTo>
                  <a:cubicBezTo>
                    <a:pt x="2000872" y="1520759"/>
                    <a:pt x="2015680" y="1585975"/>
                    <a:pt x="2019300" y="1701800"/>
                  </a:cubicBezTo>
                  <a:cubicBezTo>
                    <a:pt x="2021288" y="1765410"/>
                    <a:pt x="2012362" y="1828920"/>
                    <a:pt x="2006600" y="1892300"/>
                  </a:cubicBezTo>
                  <a:cubicBezTo>
                    <a:pt x="2003890" y="1922111"/>
                    <a:pt x="1998452" y="1951614"/>
                    <a:pt x="1993900" y="1981200"/>
                  </a:cubicBezTo>
                  <a:cubicBezTo>
                    <a:pt x="1981128" y="2064219"/>
                    <a:pt x="1988236" y="2036291"/>
                    <a:pt x="1968500" y="2095500"/>
                  </a:cubicBezTo>
                  <a:cubicBezTo>
                    <a:pt x="1944375" y="2384999"/>
                    <a:pt x="1978995" y="2149418"/>
                    <a:pt x="1930400" y="2311400"/>
                  </a:cubicBezTo>
                  <a:cubicBezTo>
                    <a:pt x="1913632" y="2367293"/>
                    <a:pt x="1927665" y="2378547"/>
                    <a:pt x="1892300" y="2425700"/>
                  </a:cubicBezTo>
                  <a:cubicBezTo>
                    <a:pt x="1877932" y="2444858"/>
                    <a:pt x="1857085" y="2458318"/>
                    <a:pt x="1841500" y="2476500"/>
                  </a:cubicBezTo>
                  <a:cubicBezTo>
                    <a:pt x="1806219" y="2517662"/>
                    <a:pt x="1788390" y="2579255"/>
                    <a:pt x="1739900" y="2603500"/>
                  </a:cubicBezTo>
                  <a:lnTo>
                    <a:pt x="1562100" y="2692400"/>
                  </a:lnTo>
                  <a:cubicBezTo>
                    <a:pt x="1536700" y="2705100"/>
                    <a:pt x="1513650" y="2724467"/>
                    <a:pt x="1485900" y="2730500"/>
                  </a:cubicBezTo>
                  <a:cubicBezTo>
                    <a:pt x="1388533" y="2751667"/>
                    <a:pt x="1290466" y="2769834"/>
                    <a:pt x="1193800" y="2794000"/>
                  </a:cubicBezTo>
                  <a:cubicBezTo>
                    <a:pt x="1159933" y="2802467"/>
                    <a:pt x="1126431" y="2812554"/>
                    <a:pt x="1092200" y="2819400"/>
                  </a:cubicBezTo>
                  <a:cubicBezTo>
                    <a:pt x="1020540" y="2833732"/>
                    <a:pt x="949287" y="2853851"/>
                    <a:pt x="876300" y="2857500"/>
                  </a:cubicBezTo>
                  <a:cubicBezTo>
                    <a:pt x="579809" y="2872325"/>
                    <a:pt x="706652" y="2861765"/>
                    <a:pt x="495300" y="2882900"/>
                  </a:cubicBezTo>
                  <a:cubicBezTo>
                    <a:pt x="461433" y="2891367"/>
                    <a:pt x="427931" y="2901454"/>
                    <a:pt x="393700" y="2908300"/>
                  </a:cubicBezTo>
                  <a:cubicBezTo>
                    <a:pt x="364347" y="2914171"/>
                    <a:pt x="334472" y="2917044"/>
                    <a:pt x="304800" y="2921000"/>
                  </a:cubicBezTo>
                  <a:cubicBezTo>
                    <a:pt x="58607" y="2953826"/>
                    <a:pt x="337753" y="2914478"/>
                    <a:pt x="114300" y="2946400"/>
                  </a:cubicBezTo>
                  <a:cubicBezTo>
                    <a:pt x="52103" y="2967132"/>
                    <a:pt x="89587" y="2959100"/>
                    <a:pt x="0" y="2959100"/>
                  </a:cubicBezTo>
                  <a:cubicBezTo>
                    <a:pt x="4233" y="1972733"/>
                    <a:pt x="8467" y="986367"/>
                    <a:pt x="12700" y="0"/>
                  </a:cubicBezTo>
                  <a:lnTo>
                    <a:pt x="1498600" y="25400"/>
                  </a:lnTo>
                  <a:close/>
                </a:path>
              </a:pathLst>
            </a:custGeom>
            <a:solidFill>
              <a:schemeClr val="accent4">
                <a:lumMod val="40000"/>
                <a:lumOff val="6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Flowchart: Connector 2">
              <a:extLst>
                <a:ext uri="{FF2B5EF4-FFF2-40B4-BE49-F238E27FC236}">
                  <a16:creationId xmlns:a16="http://schemas.microsoft.com/office/drawing/2014/main" id="{C2ED2EBD-0E91-49AA-A2B2-7C2E1C975791}"/>
                </a:ext>
              </a:extLst>
            </p:cNvPr>
            <p:cNvSpPr/>
            <p:nvPr/>
          </p:nvSpPr>
          <p:spPr>
            <a:xfrm>
              <a:off x="543097" y="999890"/>
              <a:ext cx="1283854" cy="1293091"/>
            </a:xfrm>
            <a:prstGeom prst="flowChartConnector">
              <a:avLst/>
            </a:prstGeom>
            <a:gradFill flip="none" rotWithShape="1">
              <a:gsLst>
                <a:gs pos="0">
                  <a:schemeClr val="accent1">
                    <a:lumMod val="75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rPr>
                <a:t>World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ea typeface="+mn-ea"/>
                  <a:cs typeface="+mn-cs"/>
                  <a:sym typeface="Arial"/>
                </a:rPr>
                <a:t>(Data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ea typeface="+mn-ea"/>
                  <a:cs typeface="+mn-cs"/>
                  <a:sym typeface="Arial"/>
                </a:rPr>
                <a:t>Source)</a:t>
              </a:r>
              <a:endParaRPr kumimoji="0" lang="en-IN" sz="1400" b="0" i="1" u="none" strike="noStrike" kern="0" cap="none" spc="0" normalizeH="0" baseline="0" noProof="0" dirty="0">
                <a:ln>
                  <a:noFill/>
                </a:ln>
                <a:solidFill>
                  <a:srgbClr val="000000"/>
                </a:solidFill>
                <a:effectLst/>
                <a:uLnTx/>
                <a:uFillTx/>
                <a:latin typeface="Arial"/>
                <a:ea typeface="+mn-ea"/>
                <a:cs typeface="+mn-cs"/>
                <a:sym typeface="Arial"/>
              </a:endParaRPr>
            </a:p>
          </p:txBody>
        </p:sp>
      </p:grpSp>
      <p:grpSp>
        <p:nvGrpSpPr>
          <p:cNvPr id="41" name="Group 40">
            <a:extLst>
              <a:ext uri="{FF2B5EF4-FFF2-40B4-BE49-F238E27FC236}">
                <a16:creationId xmlns:a16="http://schemas.microsoft.com/office/drawing/2014/main" id="{E338498B-A360-48B3-8FC8-FB9B28C7F36E}"/>
              </a:ext>
            </a:extLst>
          </p:cNvPr>
          <p:cNvGrpSpPr/>
          <p:nvPr/>
        </p:nvGrpSpPr>
        <p:grpSpPr>
          <a:xfrm>
            <a:off x="2059805" y="1527178"/>
            <a:ext cx="1102950" cy="307777"/>
            <a:chOff x="2059805" y="1527178"/>
            <a:chExt cx="1102950" cy="307777"/>
          </a:xfrm>
        </p:grpSpPr>
        <p:sp>
          <p:nvSpPr>
            <p:cNvPr id="4" name="Arrow: Right 3">
              <a:extLst>
                <a:ext uri="{FF2B5EF4-FFF2-40B4-BE49-F238E27FC236}">
                  <a16:creationId xmlns:a16="http://schemas.microsoft.com/office/drawing/2014/main" id="{7374A109-74E9-4EF6-ACFC-240611BEADEC}"/>
                </a:ext>
              </a:extLst>
            </p:cNvPr>
            <p:cNvSpPr/>
            <p:nvPr/>
          </p:nvSpPr>
          <p:spPr>
            <a:xfrm>
              <a:off x="2059805" y="1594440"/>
              <a:ext cx="356135" cy="17325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2D2D61BE-BE34-408C-A042-E9F942C7B0C3}"/>
                </a:ext>
              </a:extLst>
            </p:cNvPr>
            <p:cNvSpPr txBox="1"/>
            <p:nvPr/>
          </p:nvSpPr>
          <p:spPr>
            <a:xfrm>
              <a:off x="2599780" y="1527178"/>
              <a:ext cx="562975" cy="307777"/>
            </a:xfrm>
            <a:prstGeom prst="rect">
              <a:avLst/>
            </a:prstGeom>
            <a:noFill/>
            <a:ln>
              <a:solidFill>
                <a:schemeClr val="tx1">
                  <a:lumMod val="65000"/>
                  <a:lumOff val="3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Data</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2" name="Group 1">
            <a:extLst>
              <a:ext uri="{FF2B5EF4-FFF2-40B4-BE49-F238E27FC236}">
                <a16:creationId xmlns:a16="http://schemas.microsoft.com/office/drawing/2014/main" id="{95BA485C-188B-4939-BEBF-351EC7A7300E}"/>
              </a:ext>
            </a:extLst>
          </p:cNvPr>
          <p:cNvGrpSpPr/>
          <p:nvPr/>
        </p:nvGrpSpPr>
        <p:grpSpPr>
          <a:xfrm>
            <a:off x="212282" y="2102009"/>
            <a:ext cx="4222688" cy="4230048"/>
            <a:chOff x="212282" y="2102009"/>
            <a:chExt cx="4222688" cy="4230048"/>
          </a:xfrm>
        </p:grpSpPr>
        <p:sp>
          <p:nvSpPr>
            <p:cNvPr id="7" name="Arrow: Right 6">
              <a:extLst>
                <a:ext uri="{FF2B5EF4-FFF2-40B4-BE49-F238E27FC236}">
                  <a16:creationId xmlns:a16="http://schemas.microsoft.com/office/drawing/2014/main" id="{26C8B2AD-AC86-4DE5-AE2D-FF716A00B0A5}"/>
                </a:ext>
              </a:extLst>
            </p:cNvPr>
            <p:cNvSpPr/>
            <p:nvPr/>
          </p:nvSpPr>
          <p:spPr>
            <a:xfrm rot="5400000">
              <a:off x="2637320" y="2222325"/>
              <a:ext cx="404261" cy="163630"/>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26B70383-7A31-47C6-BD62-09852138D753}"/>
                </a:ext>
              </a:extLst>
            </p:cNvPr>
            <p:cNvSpPr txBox="1"/>
            <p:nvPr/>
          </p:nvSpPr>
          <p:spPr>
            <a:xfrm>
              <a:off x="2393654" y="2665206"/>
              <a:ext cx="891591" cy="307777"/>
            </a:xfrm>
            <a:prstGeom prst="rect">
              <a:avLst/>
            </a:prstGeom>
            <a:noFill/>
            <a:ln>
              <a:solidFill>
                <a:schemeClr val="tx1">
                  <a:lumMod val="65000"/>
                  <a:lumOff val="3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Datasets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Google Shape;108;p4">
              <a:extLst>
                <a:ext uri="{FF2B5EF4-FFF2-40B4-BE49-F238E27FC236}">
                  <a16:creationId xmlns:a16="http://schemas.microsoft.com/office/drawing/2014/main" id="{E719BC44-E26C-4F82-A8B5-E8373060B417}"/>
                </a:ext>
              </a:extLst>
            </p:cNvPr>
            <p:cNvPicPr preferRelativeResize="0"/>
            <p:nvPr/>
          </p:nvPicPr>
          <p:blipFill rotWithShape="1">
            <a:blip r:embed="rId2">
              <a:alphaModFix/>
            </a:blip>
            <a:srcRect/>
            <a:stretch/>
          </p:blipFill>
          <p:spPr>
            <a:xfrm>
              <a:off x="212282" y="3662865"/>
              <a:ext cx="4222688" cy="2175215"/>
            </a:xfrm>
            <a:prstGeom prst="rect">
              <a:avLst/>
            </a:prstGeom>
            <a:noFill/>
            <a:ln>
              <a:noFill/>
            </a:ln>
          </p:spPr>
        </p:pic>
        <p:sp>
          <p:nvSpPr>
            <p:cNvPr id="10" name="Arrow: Right 9">
              <a:extLst>
                <a:ext uri="{FF2B5EF4-FFF2-40B4-BE49-F238E27FC236}">
                  <a16:creationId xmlns:a16="http://schemas.microsoft.com/office/drawing/2014/main" id="{20EA7519-1C77-4204-958C-A9E95C979B0C}"/>
                </a:ext>
              </a:extLst>
            </p:cNvPr>
            <p:cNvSpPr/>
            <p:nvPr/>
          </p:nvSpPr>
          <p:spPr>
            <a:xfrm rot="5400000">
              <a:off x="2656564" y="3252234"/>
              <a:ext cx="404261" cy="163630"/>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600FB70C-0205-4687-B8F9-4CFA9579702A}"/>
                </a:ext>
              </a:extLst>
            </p:cNvPr>
            <p:cNvSpPr txBox="1"/>
            <p:nvPr/>
          </p:nvSpPr>
          <p:spPr>
            <a:xfrm>
              <a:off x="752664" y="6024280"/>
              <a:ext cx="35397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Multi-dimensional (attributes) </a:t>
              </a:r>
              <a:r>
                <a:rPr kumimoji="0" lang="en-US" sz="14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data point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4" name="Group 43">
            <a:extLst>
              <a:ext uri="{FF2B5EF4-FFF2-40B4-BE49-F238E27FC236}">
                <a16:creationId xmlns:a16="http://schemas.microsoft.com/office/drawing/2014/main" id="{218C2AB9-1303-4F55-9541-EBCE9EBA21B4}"/>
              </a:ext>
            </a:extLst>
          </p:cNvPr>
          <p:cNvGrpSpPr/>
          <p:nvPr/>
        </p:nvGrpSpPr>
        <p:grpSpPr>
          <a:xfrm>
            <a:off x="3446070" y="1337912"/>
            <a:ext cx="1780355" cy="1753134"/>
            <a:chOff x="3446070" y="1337912"/>
            <a:chExt cx="1780355" cy="1753134"/>
          </a:xfrm>
        </p:grpSpPr>
        <p:grpSp>
          <p:nvGrpSpPr>
            <p:cNvPr id="43" name="Group 42">
              <a:extLst>
                <a:ext uri="{FF2B5EF4-FFF2-40B4-BE49-F238E27FC236}">
                  <a16:creationId xmlns:a16="http://schemas.microsoft.com/office/drawing/2014/main" id="{6322D3A0-400D-4F66-AA5B-C9E2CEB35DB8}"/>
                </a:ext>
              </a:extLst>
            </p:cNvPr>
            <p:cNvGrpSpPr/>
            <p:nvPr/>
          </p:nvGrpSpPr>
          <p:grpSpPr>
            <a:xfrm>
              <a:off x="3446070" y="1418234"/>
              <a:ext cx="1460010" cy="1672812"/>
              <a:chOff x="3446070" y="1418234"/>
              <a:chExt cx="1460010" cy="1672812"/>
            </a:xfrm>
          </p:grpSpPr>
          <p:sp>
            <p:nvSpPr>
              <p:cNvPr id="12" name="Arrow: Right 11">
                <a:extLst>
                  <a:ext uri="{FF2B5EF4-FFF2-40B4-BE49-F238E27FC236}">
                    <a16:creationId xmlns:a16="http://schemas.microsoft.com/office/drawing/2014/main" id="{3C11FCE0-5E92-4603-8A24-04E4E7C01B23}"/>
                  </a:ext>
                </a:extLst>
              </p:cNvPr>
              <p:cNvSpPr/>
              <p:nvPr/>
            </p:nvSpPr>
            <p:spPr>
              <a:xfrm>
                <a:off x="3446070" y="1696024"/>
                <a:ext cx="1460010" cy="179790"/>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017C8880-4EB4-4801-8ABF-D51854FBFD4C}"/>
                  </a:ext>
                </a:extLst>
              </p:cNvPr>
              <p:cNvSpPr txBox="1"/>
              <p:nvPr/>
            </p:nvSpPr>
            <p:spPr>
              <a:xfrm>
                <a:off x="3867811" y="1418234"/>
                <a:ext cx="6415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Learn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EEA118AB-0EFF-4CD2-8E9D-C99976648437}"/>
                  </a:ext>
                </a:extLst>
              </p:cNvPr>
              <p:cNvSpPr txBox="1"/>
              <p:nvPr/>
            </p:nvSpPr>
            <p:spPr>
              <a:xfrm>
                <a:off x="3592896" y="1921495"/>
                <a:ext cx="1191352" cy="116955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Associations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Trends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Cycles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Patterns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a:t>
                </a:r>
              </a:p>
            </p:txBody>
          </p:sp>
        </p:grpSp>
        <p:sp>
          <p:nvSpPr>
            <p:cNvPr id="20" name="Right Brace 19">
              <a:extLst>
                <a:ext uri="{FF2B5EF4-FFF2-40B4-BE49-F238E27FC236}">
                  <a16:creationId xmlns:a16="http://schemas.microsoft.com/office/drawing/2014/main" id="{B9B6B225-22AC-4B80-A375-673B410D7C76}"/>
                </a:ext>
              </a:extLst>
            </p:cNvPr>
            <p:cNvSpPr/>
            <p:nvPr/>
          </p:nvSpPr>
          <p:spPr>
            <a:xfrm>
              <a:off x="4948521" y="1337912"/>
              <a:ext cx="277904" cy="1635071"/>
            </a:xfrm>
            <a:prstGeom prst="rightBrace">
              <a:avLst>
                <a:gd name="adj1" fmla="val 8333"/>
                <a:gd name="adj2" fmla="val 42347"/>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15" name="Cylinder 14">
            <a:extLst>
              <a:ext uri="{FF2B5EF4-FFF2-40B4-BE49-F238E27FC236}">
                <a16:creationId xmlns:a16="http://schemas.microsoft.com/office/drawing/2014/main" id="{43ABD70B-2928-4974-B270-78A48391AF50}"/>
              </a:ext>
            </a:extLst>
          </p:cNvPr>
          <p:cNvSpPr/>
          <p:nvPr/>
        </p:nvSpPr>
        <p:spPr>
          <a:xfrm>
            <a:off x="5373251" y="1229268"/>
            <a:ext cx="1191352" cy="1293091"/>
          </a:xfrm>
          <a:prstGeom prst="can">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Machine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Learning Model</a:t>
            </a: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grpSp>
        <p:nvGrpSpPr>
          <p:cNvPr id="5" name="Group 4">
            <a:extLst>
              <a:ext uri="{FF2B5EF4-FFF2-40B4-BE49-F238E27FC236}">
                <a16:creationId xmlns:a16="http://schemas.microsoft.com/office/drawing/2014/main" id="{4C06BCA2-4304-40A1-9482-6CAEDBD41431}"/>
              </a:ext>
            </a:extLst>
          </p:cNvPr>
          <p:cNvGrpSpPr/>
          <p:nvPr/>
        </p:nvGrpSpPr>
        <p:grpSpPr>
          <a:xfrm>
            <a:off x="4973353" y="2522358"/>
            <a:ext cx="4588852" cy="3974128"/>
            <a:chOff x="4973353" y="2522358"/>
            <a:chExt cx="4588852" cy="3974128"/>
          </a:xfrm>
        </p:grpSpPr>
        <p:cxnSp>
          <p:nvCxnSpPr>
            <p:cNvPr id="17" name="Connector: Curved 16">
              <a:extLst>
                <a:ext uri="{FF2B5EF4-FFF2-40B4-BE49-F238E27FC236}">
                  <a16:creationId xmlns:a16="http://schemas.microsoft.com/office/drawing/2014/main" id="{1BAC7C08-BDA1-4BF6-BD3E-D59DB615E62C}"/>
                </a:ext>
              </a:extLst>
            </p:cNvPr>
            <p:cNvCxnSpPr>
              <a:cxnSpLocks/>
              <a:stCxn id="15" idx="3"/>
              <a:endCxn id="19" idx="0"/>
            </p:cNvCxnSpPr>
            <p:nvPr/>
          </p:nvCxnSpPr>
          <p:spPr>
            <a:xfrm rot="5400000">
              <a:off x="5603564" y="2686762"/>
              <a:ext cx="529767" cy="2009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73AAE8-369D-4664-8DB4-5AAE83CC0FBA}"/>
                </a:ext>
              </a:extLst>
            </p:cNvPr>
            <p:cNvSpPr txBox="1"/>
            <p:nvPr/>
          </p:nvSpPr>
          <p:spPr>
            <a:xfrm>
              <a:off x="5143437" y="3052126"/>
              <a:ext cx="12490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Mathematical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structures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6" name="Google Shape;109;p4">
              <a:extLst>
                <a:ext uri="{FF2B5EF4-FFF2-40B4-BE49-F238E27FC236}">
                  <a16:creationId xmlns:a16="http://schemas.microsoft.com/office/drawing/2014/main" id="{58C0897A-CF1D-4DD1-BA20-6F2510B769A8}"/>
                </a:ext>
              </a:extLst>
            </p:cNvPr>
            <p:cNvPicPr preferRelativeResize="0"/>
            <p:nvPr/>
          </p:nvPicPr>
          <p:blipFill rotWithShape="1">
            <a:blip r:embed="rId3">
              <a:alphaModFix/>
            </a:blip>
            <a:srcRect/>
            <a:stretch/>
          </p:blipFill>
          <p:spPr>
            <a:xfrm>
              <a:off x="4973353" y="3890864"/>
              <a:ext cx="4588852" cy="2605622"/>
            </a:xfrm>
            <a:prstGeom prst="rect">
              <a:avLst/>
            </a:prstGeom>
            <a:noFill/>
            <a:ln>
              <a:noFill/>
            </a:ln>
          </p:spPr>
        </p:pic>
        <p:cxnSp>
          <p:nvCxnSpPr>
            <p:cNvPr id="28" name="Connector: Curved 27">
              <a:extLst>
                <a:ext uri="{FF2B5EF4-FFF2-40B4-BE49-F238E27FC236}">
                  <a16:creationId xmlns:a16="http://schemas.microsoft.com/office/drawing/2014/main" id="{CB558FDD-31BD-45B6-911C-74071C7653A3}"/>
                </a:ext>
              </a:extLst>
            </p:cNvPr>
            <p:cNvCxnSpPr>
              <a:stCxn id="19" idx="3"/>
              <a:endCxn id="26" idx="0"/>
            </p:cNvCxnSpPr>
            <p:nvPr/>
          </p:nvCxnSpPr>
          <p:spPr>
            <a:xfrm>
              <a:off x="6392497" y="3313736"/>
              <a:ext cx="875282" cy="57712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Google Shape;98;p3">
            <a:extLst>
              <a:ext uri="{FF2B5EF4-FFF2-40B4-BE49-F238E27FC236}">
                <a16:creationId xmlns:a16="http://schemas.microsoft.com/office/drawing/2014/main" id="{1A5D6D50-468E-43AD-AC3F-16C69AE57134}"/>
              </a:ext>
            </a:extLst>
          </p:cNvPr>
          <p:cNvSpPr txBox="1">
            <a:spLocks/>
          </p:cNvSpPr>
          <p:nvPr/>
        </p:nvSpPr>
        <p:spPr>
          <a:xfrm>
            <a:off x="1989257" y="683681"/>
            <a:ext cx="9475947" cy="63786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3600"/>
              <a:buFont typeface="Calibri"/>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         Machine Learning</a:t>
            </a:r>
          </a:p>
        </p:txBody>
      </p:sp>
      <p:sp>
        <p:nvSpPr>
          <p:cNvPr id="37" name="TextBox 36">
            <a:extLst>
              <a:ext uri="{FF2B5EF4-FFF2-40B4-BE49-F238E27FC236}">
                <a16:creationId xmlns:a16="http://schemas.microsoft.com/office/drawing/2014/main" id="{47F011DF-4529-4448-9884-29856B40C9F1}"/>
              </a:ext>
            </a:extLst>
          </p:cNvPr>
          <p:cNvSpPr txBox="1"/>
          <p:nvPr/>
        </p:nvSpPr>
        <p:spPr>
          <a:xfrm>
            <a:off x="9654766" y="5650155"/>
            <a:ext cx="1936749"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rPr>
              <a:t>Data Science</a:t>
            </a:r>
            <a:endParaRPr kumimoji="0" lang="en-IN"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endParaRPr>
          </a:p>
        </p:txBody>
      </p:sp>
      <p:grpSp>
        <p:nvGrpSpPr>
          <p:cNvPr id="46" name="Group 45">
            <a:extLst>
              <a:ext uri="{FF2B5EF4-FFF2-40B4-BE49-F238E27FC236}">
                <a16:creationId xmlns:a16="http://schemas.microsoft.com/office/drawing/2014/main" id="{354B9ADE-F70D-44EA-ADCA-BF264CDF9A12}"/>
              </a:ext>
            </a:extLst>
          </p:cNvPr>
          <p:cNvGrpSpPr/>
          <p:nvPr/>
        </p:nvGrpSpPr>
        <p:grpSpPr>
          <a:xfrm>
            <a:off x="6814593" y="-63610"/>
            <a:ext cx="5395866" cy="4438113"/>
            <a:chOff x="6816066" y="-28877"/>
            <a:chExt cx="5395866" cy="4438113"/>
          </a:xfrm>
        </p:grpSpPr>
        <p:sp>
          <p:nvSpPr>
            <p:cNvPr id="32" name="Freeform: Shape 31">
              <a:extLst>
                <a:ext uri="{FF2B5EF4-FFF2-40B4-BE49-F238E27FC236}">
                  <a16:creationId xmlns:a16="http://schemas.microsoft.com/office/drawing/2014/main" id="{46462CBD-A86B-48C6-AEA5-303A64456E34}"/>
                </a:ext>
              </a:extLst>
            </p:cNvPr>
            <p:cNvSpPr/>
            <p:nvPr/>
          </p:nvSpPr>
          <p:spPr>
            <a:xfrm>
              <a:off x="6816066" y="-28877"/>
              <a:ext cx="5395866" cy="4438113"/>
            </a:xfrm>
            <a:custGeom>
              <a:avLst/>
              <a:gdLst>
                <a:gd name="connsiteX0" fmla="*/ 125128 w 5604633"/>
                <a:gd name="connsiteY0" fmla="*/ 433137 h 4303359"/>
                <a:gd name="connsiteX1" fmla="*/ 96252 w 5604633"/>
                <a:gd name="connsiteY1" fmla="*/ 481263 h 4303359"/>
                <a:gd name="connsiteX2" fmla="*/ 67377 w 5604633"/>
                <a:gd name="connsiteY2" fmla="*/ 654518 h 4303359"/>
                <a:gd name="connsiteX3" fmla="*/ 77002 w 5604633"/>
                <a:gd name="connsiteY3" fmla="*/ 770021 h 4303359"/>
                <a:gd name="connsiteX4" fmla="*/ 86627 w 5604633"/>
                <a:gd name="connsiteY4" fmla="*/ 808522 h 4303359"/>
                <a:gd name="connsiteX5" fmla="*/ 105878 w 5604633"/>
                <a:gd name="connsiteY5" fmla="*/ 914400 h 4303359"/>
                <a:gd name="connsiteX6" fmla="*/ 77002 w 5604633"/>
                <a:gd name="connsiteY6" fmla="*/ 1001027 h 4303359"/>
                <a:gd name="connsiteX7" fmla="*/ 0 w 5604633"/>
                <a:gd name="connsiteY7" fmla="*/ 1135781 h 4303359"/>
                <a:gd name="connsiteX8" fmla="*/ 19250 w 5604633"/>
                <a:gd name="connsiteY8" fmla="*/ 1501541 h 4303359"/>
                <a:gd name="connsiteX9" fmla="*/ 125128 w 5604633"/>
                <a:gd name="connsiteY9" fmla="*/ 1828800 h 4303359"/>
                <a:gd name="connsiteX10" fmla="*/ 202130 w 5604633"/>
                <a:gd name="connsiteY10" fmla="*/ 1982804 h 4303359"/>
                <a:gd name="connsiteX11" fmla="*/ 279132 w 5604633"/>
                <a:gd name="connsiteY11" fmla="*/ 2165684 h 4303359"/>
                <a:gd name="connsiteX12" fmla="*/ 336884 w 5604633"/>
                <a:gd name="connsiteY12" fmla="*/ 2242686 h 4303359"/>
                <a:gd name="connsiteX13" fmla="*/ 606391 w 5604633"/>
                <a:gd name="connsiteY13" fmla="*/ 2377440 h 4303359"/>
                <a:gd name="connsiteX14" fmla="*/ 741145 w 5604633"/>
                <a:gd name="connsiteY14" fmla="*/ 2435191 h 4303359"/>
                <a:gd name="connsiteX15" fmla="*/ 789271 w 5604633"/>
                <a:gd name="connsiteY15" fmla="*/ 2502568 h 4303359"/>
                <a:gd name="connsiteX16" fmla="*/ 875899 w 5604633"/>
                <a:gd name="connsiteY16" fmla="*/ 2666198 h 4303359"/>
                <a:gd name="connsiteX17" fmla="*/ 1049153 w 5604633"/>
                <a:gd name="connsiteY17" fmla="*/ 2829827 h 4303359"/>
                <a:gd name="connsiteX18" fmla="*/ 1482290 w 5604633"/>
                <a:gd name="connsiteY18" fmla="*/ 3003082 h 4303359"/>
                <a:gd name="connsiteX19" fmla="*/ 1655545 w 5604633"/>
                <a:gd name="connsiteY19" fmla="*/ 3080084 h 4303359"/>
                <a:gd name="connsiteX20" fmla="*/ 2030930 w 5604633"/>
                <a:gd name="connsiteY20" fmla="*/ 3484345 h 4303359"/>
                <a:gd name="connsiteX21" fmla="*/ 2935705 w 5604633"/>
                <a:gd name="connsiteY21" fmla="*/ 3619099 h 4303359"/>
                <a:gd name="connsiteX22" fmla="*/ 3311090 w 5604633"/>
                <a:gd name="connsiteY22" fmla="*/ 3917482 h 4303359"/>
                <a:gd name="connsiteX23" fmla="*/ 3599848 w 5604633"/>
                <a:gd name="connsiteY23" fmla="*/ 3955983 h 4303359"/>
                <a:gd name="connsiteX24" fmla="*/ 4215865 w 5604633"/>
                <a:gd name="connsiteY24" fmla="*/ 4119613 h 4303359"/>
                <a:gd name="connsiteX25" fmla="*/ 4215865 w 5604633"/>
                <a:gd name="connsiteY25" fmla="*/ 4119613 h 4303359"/>
                <a:gd name="connsiteX26" fmla="*/ 4591250 w 5604633"/>
                <a:gd name="connsiteY26" fmla="*/ 4138863 h 4303359"/>
                <a:gd name="connsiteX27" fmla="*/ 4812631 w 5604633"/>
                <a:gd name="connsiteY27" fmla="*/ 4292867 h 4303359"/>
                <a:gd name="connsiteX28" fmla="*/ 4908884 w 5604633"/>
                <a:gd name="connsiteY28" fmla="*/ 4302493 h 4303359"/>
                <a:gd name="connsiteX29" fmla="*/ 5419023 w 5604633"/>
                <a:gd name="connsiteY29" fmla="*/ 4292867 h 4303359"/>
                <a:gd name="connsiteX30" fmla="*/ 5457524 w 5604633"/>
                <a:gd name="connsiteY30" fmla="*/ 4273617 h 4303359"/>
                <a:gd name="connsiteX31" fmla="*/ 5486400 w 5604633"/>
                <a:gd name="connsiteY31" fmla="*/ 4235116 h 4303359"/>
                <a:gd name="connsiteX32" fmla="*/ 5534526 w 5604633"/>
                <a:gd name="connsiteY32" fmla="*/ 4225490 h 4303359"/>
                <a:gd name="connsiteX33" fmla="*/ 5573027 w 5604633"/>
                <a:gd name="connsiteY33" fmla="*/ 4215865 h 4303359"/>
                <a:gd name="connsiteX34" fmla="*/ 5553777 w 5604633"/>
                <a:gd name="connsiteY34" fmla="*/ 4100362 h 4303359"/>
                <a:gd name="connsiteX35" fmla="*/ 5544151 w 5604633"/>
                <a:gd name="connsiteY35" fmla="*/ 4071486 h 4303359"/>
                <a:gd name="connsiteX36" fmla="*/ 5505650 w 5604633"/>
                <a:gd name="connsiteY36" fmla="*/ 3975234 h 4303359"/>
                <a:gd name="connsiteX37" fmla="*/ 5515276 w 5604633"/>
                <a:gd name="connsiteY37" fmla="*/ 3561347 h 4303359"/>
                <a:gd name="connsiteX38" fmla="*/ 5534526 w 5604633"/>
                <a:gd name="connsiteY38" fmla="*/ 3262964 h 4303359"/>
                <a:gd name="connsiteX39" fmla="*/ 5553777 w 5604633"/>
                <a:gd name="connsiteY39" fmla="*/ 3003082 h 4303359"/>
                <a:gd name="connsiteX40" fmla="*/ 5573027 w 5604633"/>
                <a:gd name="connsiteY40" fmla="*/ 2916455 h 4303359"/>
                <a:gd name="connsiteX41" fmla="*/ 5592278 w 5604633"/>
                <a:gd name="connsiteY41" fmla="*/ 2781701 h 4303359"/>
                <a:gd name="connsiteX42" fmla="*/ 5582652 w 5604633"/>
                <a:gd name="connsiteY42" fmla="*/ 1905802 h 4303359"/>
                <a:gd name="connsiteX43" fmla="*/ 5553777 w 5604633"/>
                <a:gd name="connsiteY43" fmla="*/ 1260909 h 4303359"/>
                <a:gd name="connsiteX44" fmla="*/ 5515276 w 5604633"/>
                <a:gd name="connsiteY44" fmla="*/ 1078029 h 4303359"/>
                <a:gd name="connsiteX45" fmla="*/ 5496025 w 5604633"/>
                <a:gd name="connsiteY45" fmla="*/ 914400 h 4303359"/>
                <a:gd name="connsiteX46" fmla="*/ 5457524 w 5604633"/>
                <a:gd name="connsiteY46" fmla="*/ 712269 h 4303359"/>
                <a:gd name="connsiteX47" fmla="*/ 5428648 w 5604633"/>
                <a:gd name="connsiteY47" fmla="*/ 490888 h 4303359"/>
                <a:gd name="connsiteX48" fmla="*/ 5351646 w 5604633"/>
                <a:gd name="connsiteY48" fmla="*/ 269507 h 4303359"/>
                <a:gd name="connsiteX49" fmla="*/ 5303520 w 5604633"/>
                <a:gd name="connsiteY49" fmla="*/ 144379 h 4303359"/>
                <a:gd name="connsiteX50" fmla="*/ 5236143 w 5604633"/>
                <a:gd name="connsiteY50" fmla="*/ 67377 h 4303359"/>
                <a:gd name="connsiteX51" fmla="*/ 5207267 w 5604633"/>
                <a:gd name="connsiteY51" fmla="*/ 28876 h 4303359"/>
                <a:gd name="connsiteX52" fmla="*/ 4957010 w 5604633"/>
                <a:gd name="connsiteY52" fmla="*/ 0 h 4303359"/>
                <a:gd name="connsiteX53" fmla="*/ 154004 w 5604633"/>
                <a:gd name="connsiteY53" fmla="*/ 38501 h 4303359"/>
                <a:gd name="connsiteX54" fmla="*/ 115503 w 5604633"/>
                <a:gd name="connsiteY54" fmla="*/ 77002 h 4303359"/>
                <a:gd name="connsiteX55" fmla="*/ 57751 w 5604633"/>
                <a:gd name="connsiteY55" fmla="*/ 182880 h 4303359"/>
                <a:gd name="connsiteX56" fmla="*/ 48126 w 5604633"/>
                <a:gd name="connsiteY56" fmla="*/ 240631 h 4303359"/>
                <a:gd name="connsiteX57" fmla="*/ 77002 w 5604633"/>
                <a:gd name="connsiteY57" fmla="*/ 308008 h 4303359"/>
                <a:gd name="connsiteX58" fmla="*/ 96252 w 5604633"/>
                <a:gd name="connsiteY58" fmla="*/ 413886 h 4303359"/>
                <a:gd name="connsiteX59" fmla="*/ 125128 w 5604633"/>
                <a:gd name="connsiteY59" fmla="*/ 433137 h 4303359"/>
                <a:gd name="connsiteX0" fmla="*/ 125128 w 5604633"/>
                <a:gd name="connsiteY0" fmla="*/ 539850 h 4410072"/>
                <a:gd name="connsiteX1" fmla="*/ 96252 w 5604633"/>
                <a:gd name="connsiteY1" fmla="*/ 587976 h 4410072"/>
                <a:gd name="connsiteX2" fmla="*/ 67377 w 5604633"/>
                <a:gd name="connsiteY2" fmla="*/ 761231 h 4410072"/>
                <a:gd name="connsiteX3" fmla="*/ 77002 w 5604633"/>
                <a:gd name="connsiteY3" fmla="*/ 876734 h 4410072"/>
                <a:gd name="connsiteX4" fmla="*/ 86627 w 5604633"/>
                <a:gd name="connsiteY4" fmla="*/ 915235 h 4410072"/>
                <a:gd name="connsiteX5" fmla="*/ 105878 w 5604633"/>
                <a:gd name="connsiteY5" fmla="*/ 1021113 h 4410072"/>
                <a:gd name="connsiteX6" fmla="*/ 77002 w 5604633"/>
                <a:gd name="connsiteY6" fmla="*/ 1107740 h 4410072"/>
                <a:gd name="connsiteX7" fmla="*/ 0 w 5604633"/>
                <a:gd name="connsiteY7" fmla="*/ 1242494 h 4410072"/>
                <a:gd name="connsiteX8" fmla="*/ 19250 w 5604633"/>
                <a:gd name="connsiteY8" fmla="*/ 1608254 h 4410072"/>
                <a:gd name="connsiteX9" fmla="*/ 125128 w 5604633"/>
                <a:gd name="connsiteY9" fmla="*/ 1935513 h 4410072"/>
                <a:gd name="connsiteX10" fmla="*/ 202130 w 5604633"/>
                <a:gd name="connsiteY10" fmla="*/ 2089517 h 4410072"/>
                <a:gd name="connsiteX11" fmla="*/ 279132 w 5604633"/>
                <a:gd name="connsiteY11" fmla="*/ 2272397 h 4410072"/>
                <a:gd name="connsiteX12" fmla="*/ 336884 w 5604633"/>
                <a:gd name="connsiteY12" fmla="*/ 2349399 h 4410072"/>
                <a:gd name="connsiteX13" fmla="*/ 606391 w 5604633"/>
                <a:gd name="connsiteY13" fmla="*/ 2484153 h 4410072"/>
                <a:gd name="connsiteX14" fmla="*/ 741145 w 5604633"/>
                <a:gd name="connsiteY14" fmla="*/ 2541904 h 4410072"/>
                <a:gd name="connsiteX15" fmla="*/ 789271 w 5604633"/>
                <a:gd name="connsiteY15" fmla="*/ 2609281 h 4410072"/>
                <a:gd name="connsiteX16" fmla="*/ 875899 w 5604633"/>
                <a:gd name="connsiteY16" fmla="*/ 2772911 h 4410072"/>
                <a:gd name="connsiteX17" fmla="*/ 1049153 w 5604633"/>
                <a:gd name="connsiteY17" fmla="*/ 2936540 h 4410072"/>
                <a:gd name="connsiteX18" fmla="*/ 1482290 w 5604633"/>
                <a:gd name="connsiteY18" fmla="*/ 3109795 h 4410072"/>
                <a:gd name="connsiteX19" fmla="*/ 1655545 w 5604633"/>
                <a:gd name="connsiteY19" fmla="*/ 3186797 h 4410072"/>
                <a:gd name="connsiteX20" fmla="*/ 2030930 w 5604633"/>
                <a:gd name="connsiteY20" fmla="*/ 3591058 h 4410072"/>
                <a:gd name="connsiteX21" fmla="*/ 2935705 w 5604633"/>
                <a:gd name="connsiteY21" fmla="*/ 3725812 h 4410072"/>
                <a:gd name="connsiteX22" fmla="*/ 3311090 w 5604633"/>
                <a:gd name="connsiteY22" fmla="*/ 4024195 h 4410072"/>
                <a:gd name="connsiteX23" fmla="*/ 3599848 w 5604633"/>
                <a:gd name="connsiteY23" fmla="*/ 4062696 h 4410072"/>
                <a:gd name="connsiteX24" fmla="*/ 4215865 w 5604633"/>
                <a:gd name="connsiteY24" fmla="*/ 4226326 h 4410072"/>
                <a:gd name="connsiteX25" fmla="*/ 4215865 w 5604633"/>
                <a:gd name="connsiteY25" fmla="*/ 4226326 h 4410072"/>
                <a:gd name="connsiteX26" fmla="*/ 4591250 w 5604633"/>
                <a:gd name="connsiteY26" fmla="*/ 4245576 h 4410072"/>
                <a:gd name="connsiteX27" fmla="*/ 4812631 w 5604633"/>
                <a:gd name="connsiteY27" fmla="*/ 4399580 h 4410072"/>
                <a:gd name="connsiteX28" fmla="*/ 4908884 w 5604633"/>
                <a:gd name="connsiteY28" fmla="*/ 4409206 h 4410072"/>
                <a:gd name="connsiteX29" fmla="*/ 5419023 w 5604633"/>
                <a:gd name="connsiteY29" fmla="*/ 4399580 h 4410072"/>
                <a:gd name="connsiteX30" fmla="*/ 5457524 w 5604633"/>
                <a:gd name="connsiteY30" fmla="*/ 4380330 h 4410072"/>
                <a:gd name="connsiteX31" fmla="*/ 5486400 w 5604633"/>
                <a:gd name="connsiteY31" fmla="*/ 4341829 h 4410072"/>
                <a:gd name="connsiteX32" fmla="*/ 5534526 w 5604633"/>
                <a:gd name="connsiteY32" fmla="*/ 4332203 h 4410072"/>
                <a:gd name="connsiteX33" fmla="*/ 5573027 w 5604633"/>
                <a:gd name="connsiteY33" fmla="*/ 4322578 h 4410072"/>
                <a:gd name="connsiteX34" fmla="*/ 5553777 w 5604633"/>
                <a:gd name="connsiteY34" fmla="*/ 4207075 h 4410072"/>
                <a:gd name="connsiteX35" fmla="*/ 5544151 w 5604633"/>
                <a:gd name="connsiteY35" fmla="*/ 4178199 h 4410072"/>
                <a:gd name="connsiteX36" fmla="*/ 5505650 w 5604633"/>
                <a:gd name="connsiteY36" fmla="*/ 4081947 h 4410072"/>
                <a:gd name="connsiteX37" fmla="*/ 5515276 w 5604633"/>
                <a:gd name="connsiteY37" fmla="*/ 3668060 h 4410072"/>
                <a:gd name="connsiteX38" fmla="*/ 5534526 w 5604633"/>
                <a:gd name="connsiteY38" fmla="*/ 3369677 h 4410072"/>
                <a:gd name="connsiteX39" fmla="*/ 5553777 w 5604633"/>
                <a:gd name="connsiteY39" fmla="*/ 3109795 h 4410072"/>
                <a:gd name="connsiteX40" fmla="*/ 5573027 w 5604633"/>
                <a:gd name="connsiteY40" fmla="*/ 3023168 h 4410072"/>
                <a:gd name="connsiteX41" fmla="*/ 5592278 w 5604633"/>
                <a:gd name="connsiteY41" fmla="*/ 2888414 h 4410072"/>
                <a:gd name="connsiteX42" fmla="*/ 5582652 w 5604633"/>
                <a:gd name="connsiteY42" fmla="*/ 2012515 h 4410072"/>
                <a:gd name="connsiteX43" fmla="*/ 5553777 w 5604633"/>
                <a:gd name="connsiteY43" fmla="*/ 1367622 h 4410072"/>
                <a:gd name="connsiteX44" fmla="*/ 5515276 w 5604633"/>
                <a:gd name="connsiteY44" fmla="*/ 1184742 h 4410072"/>
                <a:gd name="connsiteX45" fmla="*/ 5496025 w 5604633"/>
                <a:gd name="connsiteY45" fmla="*/ 1021113 h 4410072"/>
                <a:gd name="connsiteX46" fmla="*/ 5457524 w 5604633"/>
                <a:gd name="connsiteY46" fmla="*/ 818982 h 4410072"/>
                <a:gd name="connsiteX47" fmla="*/ 5428648 w 5604633"/>
                <a:gd name="connsiteY47" fmla="*/ 597601 h 4410072"/>
                <a:gd name="connsiteX48" fmla="*/ 5351646 w 5604633"/>
                <a:gd name="connsiteY48" fmla="*/ 376220 h 4410072"/>
                <a:gd name="connsiteX49" fmla="*/ 5303520 w 5604633"/>
                <a:gd name="connsiteY49" fmla="*/ 251092 h 4410072"/>
                <a:gd name="connsiteX50" fmla="*/ 5236143 w 5604633"/>
                <a:gd name="connsiteY50" fmla="*/ 174090 h 4410072"/>
                <a:gd name="connsiteX51" fmla="*/ 5207267 w 5604633"/>
                <a:gd name="connsiteY51" fmla="*/ 135589 h 4410072"/>
                <a:gd name="connsiteX52" fmla="*/ 4957010 w 5604633"/>
                <a:gd name="connsiteY52" fmla="*/ 106713 h 4410072"/>
                <a:gd name="connsiteX53" fmla="*/ 154004 w 5604633"/>
                <a:gd name="connsiteY53" fmla="*/ 145214 h 4410072"/>
                <a:gd name="connsiteX54" fmla="*/ 134754 w 5604633"/>
                <a:gd name="connsiteY54" fmla="*/ 835 h 4410072"/>
                <a:gd name="connsiteX55" fmla="*/ 57751 w 5604633"/>
                <a:gd name="connsiteY55" fmla="*/ 289593 h 4410072"/>
                <a:gd name="connsiteX56" fmla="*/ 48126 w 5604633"/>
                <a:gd name="connsiteY56" fmla="*/ 347344 h 4410072"/>
                <a:gd name="connsiteX57" fmla="*/ 77002 w 5604633"/>
                <a:gd name="connsiteY57" fmla="*/ 414721 h 4410072"/>
                <a:gd name="connsiteX58" fmla="*/ 96252 w 5604633"/>
                <a:gd name="connsiteY58" fmla="*/ 520599 h 4410072"/>
                <a:gd name="connsiteX59" fmla="*/ 125128 w 5604633"/>
                <a:gd name="connsiteY59" fmla="*/ 539850 h 4410072"/>
                <a:gd name="connsiteX0" fmla="*/ 125128 w 5604633"/>
                <a:gd name="connsiteY0" fmla="*/ 560340 h 4430562"/>
                <a:gd name="connsiteX1" fmla="*/ 96252 w 5604633"/>
                <a:gd name="connsiteY1" fmla="*/ 608466 h 4430562"/>
                <a:gd name="connsiteX2" fmla="*/ 67377 w 5604633"/>
                <a:gd name="connsiteY2" fmla="*/ 781721 h 4430562"/>
                <a:gd name="connsiteX3" fmla="*/ 77002 w 5604633"/>
                <a:gd name="connsiteY3" fmla="*/ 897224 h 4430562"/>
                <a:gd name="connsiteX4" fmla="*/ 86627 w 5604633"/>
                <a:gd name="connsiteY4" fmla="*/ 935725 h 4430562"/>
                <a:gd name="connsiteX5" fmla="*/ 105878 w 5604633"/>
                <a:gd name="connsiteY5" fmla="*/ 1041603 h 4430562"/>
                <a:gd name="connsiteX6" fmla="*/ 77002 w 5604633"/>
                <a:gd name="connsiteY6" fmla="*/ 1128230 h 4430562"/>
                <a:gd name="connsiteX7" fmla="*/ 0 w 5604633"/>
                <a:gd name="connsiteY7" fmla="*/ 1262984 h 4430562"/>
                <a:gd name="connsiteX8" fmla="*/ 19250 w 5604633"/>
                <a:gd name="connsiteY8" fmla="*/ 1628744 h 4430562"/>
                <a:gd name="connsiteX9" fmla="*/ 125128 w 5604633"/>
                <a:gd name="connsiteY9" fmla="*/ 1956003 h 4430562"/>
                <a:gd name="connsiteX10" fmla="*/ 202130 w 5604633"/>
                <a:gd name="connsiteY10" fmla="*/ 2110007 h 4430562"/>
                <a:gd name="connsiteX11" fmla="*/ 279132 w 5604633"/>
                <a:gd name="connsiteY11" fmla="*/ 2292887 h 4430562"/>
                <a:gd name="connsiteX12" fmla="*/ 336884 w 5604633"/>
                <a:gd name="connsiteY12" fmla="*/ 2369889 h 4430562"/>
                <a:gd name="connsiteX13" fmla="*/ 606391 w 5604633"/>
                <a:gd name="connsiteY13" fmla="*/ 2504643 h 4430562"/>
                <a:gd name="connsiteX14" fmla="*/ 741145 w 5604633"/>
                <a:gd name="connsiteY14" fmla="*/ 2562394 h 4430562"/>
                <a:gd name="connsiteX15" fmla="*/ 789271 w 5604633"/>
                <a:gd name="connsiteY15" fmla="*/ 2629771 h 4430562"/>
                <a:gd name="connsiteX16" fmla="*/ 875899 w 5604633"/>
                <a:gd name="connsiteY16" fmla="*/ 2793401 h 4430562"/>
                <a:gd name="connsiteX17" fmla="*/ 1049153 w 5604633"/>
                <a:gd name="connsiteY17" fmla="*/ 2957030 h 4430562"/>
                <a:gd name="connsiteX18" fmla="*/ 1482290 w 5604633"/>
                <a:gd name="connsiteY18" fmla="*/ 3130285 h 4430562"/>
                <a:gd name="connsiteX19" fmla="*/ 1655545 w 5604633"/>
                <a:gd name="connsiteY19" fmla="*/ 3207287 h 4430562"/>
                <a:gd name="connsiteX20" fmla="*/ 2030930 w 5604633"/>
                <a:gd name="connsiteY20" fmla="*/ 3611548 h 4430562"/>
                <a:gd name="connsiteX21" fmla="*/ 2935705 w 5604633"/>
                <a:gd name="connsiteY21" fmla="*/ 3746302 h 4430562"/>
                <a:gd name="connsiteX22" fmla="*/ 3311090 w 5604633"/>
                <a:gd name="connsiteY22" fmla="*/ 4044685 h 4430562"/>
                <a:gd name="connsiteX23" fmla="*/ 3599848 w 5604633"/>
                <a:gd name="connsiteY23" fmla="*/ 4083186 h 4430562"/>
                <a:gd name="connsiteX24" fmla="*/ 4215865 w 5604633"/>
                <a:gd name="connsiteY24" fmla="*/ 4246816 h 4430562"/>
                <a:gd name="connsiteX25" fmla="*/ 4215865 w 5604633"/>
                <a:gd name="connsiteY25" fmla="*/ 4246816 h 4430562"/>
                <a:gd name="connsiteX26" fmla="*/ 4591250 w 5604633"/>
                <a:gd name="connsiteY26" fmla="*/ 4266066 h 4430562"/>
                <a:gd name="connsiteX27" fmla="*/ 4812631 w 5604633"/>
                <a:gd name="connsiteY27" fmla="*/ 4420070 h 4430562"/>
                <a:gd name="connsiteX28" fmla="*/ 4908884 w 5604633"/>
                <a:gd name="connsiteY28" fmla="*/ 4429696 h 4430562"/>
                <a:gd name="connsiteX29" fmla="*/ 5419023 w 5604633"/>
                <a:gd name="connsiteY29" fmla="*/ 4420070 h 4430562"/>
                <a:gd name="connsiteX30" fmla="*/ 5457524 w 5604633"/>
                <a:gd name="connsiteY30" fmla="*/ 4400820 h 4430562"/>
                <a:gd name="connsiteX31" fmla="*/ 5486400 w 5604633"/>
                <a:gd name="connsiteY31" fmla="*/ 4362319 h 4430562"/>
                <a:gd name="connsiteX32" fmla="*/ 5534526 w 5604633"/>
                <a:gd name="connsiteY32" fmla="*/ 4352693 h 4430562"/>
                <a:gd name="connsiteX33" fmla="*/ 5573027 w 5604633"/>
                <a:gd name="connsiteY33" fmla="*/ 4343068 h 4430562"/>
                <a:gd name="connsiteX34" fmla="*/ 5553777 w 5604633"/>
                <a:gd name="connsiteY34" fmla="*/ 4227565 h 4430562"/>
                <a:gd name="connsiteX35" fmla="*/ 5544151 w 5604633"/>
                <a:gd name="connsiteY35" fmla="*/ 4198689 h 4430562"/>
                <a:gd name="connsiteX36" fmla="*/ 5505650 w 5604633"/>
                <a:gd name="connsiteY36" fmla="*/ 4102437 h 4430562"/>
                <a:gd name="connsiteX37" fmla="*/ 5515276 w 5604633"/>
                <a:gd name="connsiteY37" fmla="*/ 3688550 h 4430562"/>
                <a:gd name="connsiteX38" fmla="*/ 5534526 w 5604633"/>
                <a:gd name="connsiteY38" fmla="*/ 3390167 h 4430562"/>
                <a:gd name="connsiteX39" fmla="*/ 5553777 w 5604633"/>
                <a:gd name="connsiteY39" fmla="*/ 3130285 h 4430562"/>
                <a:gd name="connsiteX40" fmla="*/ 5573027 w 5604633"/>
                <a:gd name="connsiteY40" fmla="*/ 3043658 h 4430562"/>
                <a:gd name="connsiteX41" fmla="*/ 5592278 w 5604633"/>
                <a:gd name="connsiteY41" fmla="*/ 2908904 h 4430562"/>
                <a:gd name="connsiteX42" fmla="*/ 5582652 w 5604633"/>
                <a:gd name="connsiteY42" fmla="*/ 2033005 h 4430562"/>
                <a:gd name="connsiteX43" fmla="*/ 5553777 w 5604633"/>
                <a:gd name="connsiteY43" fmla="*/ 1388112 h 4430562"/>
                <a:gd name="connsiteX44" fmla="*/ 5515276 w 5604633"/>
                <a:gd name="connsiteY44" fmla="*/ 1205232 h 4430562"/>
                <a:gd name="connsiteX45" fmla="*/ 5496025 w 5604633"/>
                <a:gd name="connsiteY45" fmla="*/ 1041603 h 4430562"/>
                <a:gd name="connsiteX46" fmla="*/ 5457524 w 5604633"/>
                <a:gd name="connsiteY46" fmla="*/ 839472 h 4430562"/>
                <a:gd name="connsiteX47" fmla="*/ 5428648 w 5604633"/>
                <a:gd name="connsiteY47" fmla="*/ 618091 h 4430562"/>
                <a:gd name="connsiteX48" fmla="*/ 5351646 w 5604633"/>
                <a:gd name="connsiteY48" fmla="*/ 396710 h 4430562"/>
                <a:gd name="connsiteX49" fmla="*/ 5303520 w 5604633"/>
                <a:gd name="connsiteY49" fmla="*/ 271582 h 4430562"/>
                <a:gd name="connsiteX50" fmla="*/ 5236143 w 5604633"/>
                <a:gd name="connsiteY50" fmla="*/ 194580 h 4430562"/>
                <a:gd name="connsiteX51" fmla="*/ 5207267 w 5604633"/>
                <a:gd name="connsiteY51" fmla="*/ 156079 h 4430562"/>
                <a:gd name="connsiteX52" fmla="*/ 4957010 w 5604633"/>
                <a:gd name="connsiteY52" fmla="*/ 127203 h 4430562"/>
                <a:gd name="connsiteX53" fmla="*/ 211755 w 5604633"/>
                <a:gd name="connsiteY53" fmla="*/ 21325 h 4430562"/>
                <a:gd name="connsiteX54" fmla="*/ 134754 w 5604633"/>
                <a:gd name="connsiteY54" fmla="*/ 21325 h 4430562"/>
                <a:gd name="connsiteX55" fmla="*/ 57751 w 5604633"/>
                <a:gd name="connsiteY55" fmla="*/ 310083 h 4430562"/>
                <a:gd name="connsiteX56" fmla="*/ 48126 w 5604633"/>
                <a:gd name="connsiteY56" fmla="*/ 367834 h 4430562"/>
                <a:gd name="connsiteX57" fmla="*/ 77002 w 5604633"/>
                <a:gd name="connsiteY57" fmla="*/ 435211 h 4430562"/>
                <a:gd name="connsiteX58" fmla="*/ 96252 w 5604633"/>
                <a:gd name="connsiteY58" fmla="*/ 541089 h 4430562"/>
                <a:gd name="connsiteX59" fmla="*/ 125128 w 5604633"/>
                <a:gd name="connsiteY59" fmla="*/ 560340 h 4430562"/>
                <a:gd name="connsiteX0" fmla="*/ 125128 w 5604633"/>
                <a:gd name="connsiteY0" fmla="*/ 567891 h 4438113"/>
                <a:gd name="connsiteX1" fmla="*/ 96252 w 5604633"/>
                <a:gd name="connsiteY1" fmla="*/ 616017 h 4438113"/>
                <a:gd name="connsiteX2" fmla="*/ 67377 w 5604633"/>
                <a:gd name="connsiteY2" fmla="*/ 789272 h 4438113"/>
                <a:gd name="connsiteX3" fmla="*/ 77002 w 5604633"/>
                <a:gd name="connsiteY3" fmla="*/ 904775 h 4438113"/>
                <a:gd name="connsiteX4" fmla="*/ 86627 w 5604633"/>
                <a:gd name="connsiteY4" fmla="*/ 943276 h 4438113"/>
                <a:gd name="connsiteX5" fmla="*/ 105878 w 5604633"/>
                <a:gd name="connsiteY5" fmla="*/ 1049154 h 4438113"/>
                <a:gd name="connsiteX6" fmla="*/ 77002 w 5604633"/>
                <a:gd name="connsiteY6" fmla="*/ 1135781 h 4438113"/>
                <a:gd name="connsiteX7" fmla="*/ 0 w 5604633"/>
                <a:gd name="connsiteY7" fmla="*/ 1270535 h 4438113"/>
                <a:gd name="connsiteX8" fmla="*/ 19250 w 5604633"/>
                <a:gd name="connsiteY8" fmla="*/ 1636295 h 4438113"/>
                <a:gd name="connsiteX9" fmla="*/ 125128 w 5604633"/>
                <a:gd name="connsiteY9" fmla="*/ 1963554 h 4438113"/>
                <a:gd name="connsiteX10" fmla="*/ 202130 w 5604633"/>
                <a:gd name="connsiteY10" fmla="*/ 2117558 h 4438113"/>
                <a:gd name="connsiteX11" fmla="*/ 279132 w 5604633"/>
                <a:gd name="connsiteY11" fmla="*/ 2300438 h 4438113"/>
                <a:gd name="connsiteX12" fmla="*/ 336884 w 5604633"/>
                <a:gd name="connsiteY12" fmla="*/ 2377440 h 4438113"/>
                <a:gd name="connsiteX13" fmla="*/ 606391 w 5604633"/>
                <a:gd name="connsiteY13" fmla="*/ 2512194 h 4438113"/>
                <a:gd name="connsiteX14" fmla="*/ 741145 w 5604633"/>
                <a:gd name="connsiteY14" fmla="*/ 2569945 h 4438113"/>
                <a:gd name="connsiteX15" fmla="*/ 789271 w 5604633"/>
                <a:gd name="connsiteY15" fmla="*/ 2637322 h 4438113"/>
                <a:gd name="connsiteX16" fmla="*/ 875899 w 5604633"/>
                <a:gd name="connsiteY16" fmla="*/ 2800952 h 4438113"/>
                <a:gd name="connsiteX17" fmla="*/ 1049153 w 5604633"/>
                <a:gd name="connsiteY17" fmla="*/ 2964581 h 4438113"/>
                <a:gd name="connsiteX18" fmla="*/ 1482290 w 5604633"/>
                <a:gd name="connsiteY18" fmla="*/ 3137836 h 4438113"/>
                <a:gd name="connsiteX19" fmla="*/ 1655545 w 5604633"/>
                <a:gd name="connsiteY19" fmla="*/ 3214838 h 4438113"/>
                <a:gd name="connsiteX20" fmla="*/ 2030930 w 5604633"/>
                <a:gd name="connsiteY20" fmla="*/ 3619099 h 4438113"/>
                <a:gd name="connsiteX21" fmla="*/ 2935705 w 5604633"/>
                <a:gd name="connsiteY21" fmla="*/ 3753853 h 4438113"/>
                <a:gd name="connsiteX22" fmla="*/ 3311090 w 5604633"/>
                <a:gd name="connsiteY22" fmla="*/ 4052236 h 4438113"/>
                <a:gd name="connsiteX23" fmla="*/ 3599848 w 5604633"/>
                <a:gd name="connsiteY23" fmla="*/ 4090737 h 4438113"/>
                <a:gd name="connsiteX24" fmla="*/ 4215865 w 5604633"/>
                <a:gd name="connsiteY24" fmla="*/ 4254367 h 4438113"/>
                <a:gd name="connsiteX25" fmla="*/ 4215865 w 5604633"/>
                <a:gd name="connsiteY25" fmla="*/ 4254367 h 4438113"/>
                <a:gd name="connsiteX26" fmla="*/ 4591250 w 5604633"/>
                <a:gd name="connsiteY26" fmla="*/ 4273617 h 4438113"/>
                <a:gd name="connsiteX27" fmla="*/ 4812631 w 5604633"/>
                <a:gd name="connsiteY27" fmla="*/ 4427621 h 4438113"/>
                <a:gd name="connsiteX28" fmla="*/ 4908884 w 5604633"/>
                <a:gd name="connsiteY28" fmla="*/ 4437247 h 4438113"/>
                <a:gd name="connsiteX29" fmla="*/ 5419023 w 5604633"/>
                <a:gd name="connsiteY29" fmla="*/ 4427621 h 4438113"/>
                <a:gd name="connsiteX30" fmla="*/ 5457524 w 5604633"/>
                <a:gd name="connsiteY30" fmla="*/ 4408371 h 4438113"/>
                <a:gd name="connsiteX31" fmla="*/ 5486400 w 5604633"/>
                <a:gd name="connsiteY31" fmla="*/ 4369870 h 4438113"/>
                <a:gd name="connsiteX32" fmla="*/ 5534526 w 5604633"/>
                <a:gd name="connsiteY32" fmla="*/ 4360244 h 4438113"/>
                <a:gd name="connsiteX33" fmla="*/ 5573027 w 5604633"/>
                <a:gd name="connsiteY33" fmla="*/ 4350619 h 4438113"/>
                <a:gd name="connsiteX34" fmla="*/ 5553777 w 5604633"/>
                <a:gd name="connsiteY34" fmla="*/ 4235116 h 4438113"/>
                <a:gd name="connsiteX35" fmla="*/ 5544151 w 5604633"/>
                <a:gd name="connsiteY35" fmla="*/ 4206240 h 4438113"/>
                <a:gd name="connsiteX36" fmla="*/ 5505650 w 5604633"/>
                <a:gd name="connsiteY36" fmla="*/ 4109988 h 4438113"/>
                <a:gd name="connsiteX37" fmla="*/ 5515276 w 5604633"/>
                <a:gd name="connsiteY37" fmla="*/ 3696101 h 4438113"/>
                <a:gd name="connsiteX38" fmla="*/ 5534526 w 5604633"/>
                <a:gd name="connsiteY38" fmla="*/ 3397718 h 4438113"/>
                <a:gd name="connsiteX39" fmla="*/ 5553777 w 5604633"/>
                <a:gd name="connsiteY39" fmla="*/ 3137836 h 4438113"/>
                <a:gd name="connsiteX40" fmla="*/ 5573027 w 5604633"/>
                <a:gd name="connsiteY40" fmla="*/ 3051209 h 4438113"/>
                <a:gd name="connsiteX41" fmla="*/ 5592278 w 5604633"/>
                <a:gd name="connsiteY41" fmla="*/ 2916455 h 4438113"/>
                <a:gd name="connsiteX42" fmla="*/ 5582652 w 5604633"/>
                <a:gd name="connsiteY42" fmla="*/ 2040556 h 4438113"/>
                <a:gd name="connsiteX43" fmla="*/ 5553777 w 5604633"/>
                <a:gd name="connsiteY43" fmla="*/ 1395663 h 4438113"/>
                <a:gd name="connsiteX44" fmla="*/ 5515276 w 5604633"/>
                <a:gd name="connsiteY44" fmla="*/ 1212783 h 4438113"/>
                <a:gd name="connsiteX45" fmla="*/ 5496025 w 5604633"/>
                <a:gd name="connsiteY45" fmla="*/ 1049154 h 4438113"/>
                <a:gd name="connsiteX46" fmla="*/ 5457524 w 5604633"/>
                <a:gd name="connsiteY46" fmla="*/ 847023 h 4438113"/>
                <a:gd name="connsiteX47" fmla="*/ 5428648 w 5604633"/>
                <a:gd name="connsiteY47" fmla="*/ 625642 h 4438113"/>
                <a:gd name="connsiteX48" fmla="*/ 5351646 w 5604633"/>
                <a:gd name="connsiteY48" fmla="*/ 404261 h 4438113"/>
                <a:gd name="connsiteX49" fmla="*/ 5303520 w 5604633"/>
                <a:gd name="connsiteY49" fmla="*/ 279133 h 4438113"/>
                <a:gd name="connsiteX50" fmla="*/ 5236143 w 5604633"/>
                <a:gd name="connsiteY50" fmla="*/ 202131 h 4438113"/>
                <a:gd name="connsiteX51" fmla="*/ 5207267 w 5604633"/>
                <a:gd name="connsiteY51" fmla="*/ 163630 h 4438113"/>
                <a:gd name="connsiteX52" fmla="*/ 4957010 w 5604633"/>
                <a:gd name="connsiteY52" fmla="*/ 0 h 4438113"/>
                <a:gd name="connsiteX53" fmla="*/ 211755 w 5604633"/>
                <a:gd name="connsiteY53" fmla="*/ 28876 h 4438113"/>
                <a:gd name="connsiteX54" fmla="*/ 134754 w 5604633"/>
                <a:gd name="connsiteY54" fmla="*/ 28876 h 4438113"/>
                <a:gd name="connsiteX55" fmla="*/ 57751 w 5604633"/>
                <a:gd name="connsiteY55" fmla="*/ 317634 h 4438113"/>
                <a:gd name="connsiteX56" fmla="*/ 48126 w 5604633"/>
                <a:gd name="connsiteY56" fmla="*/ 375385 h 4438113"/>
                <a:gd name="connsiteX57" fmla="*/ 77002 w 5604633"/>
                <a:gd name="connsiteY57" fmla="*/ 442762 h 4438113"/>
                <a:gd name="connsiteX58" fmla="*/ 96252 w 5604633"/>
                <a:gd name="connsiteY58" fmla="*/ 548640 h 4438113"/>
                <a:gd name="connsiteX59" fmla="*/ 125128 w 5604633"/>
                <a:gd name="connsiteY59" fmla="*/ 567891 h 4438113"/>
                <a:gd name="connsiteX0" fmla="*/ 125128 w 5604633"/>
                <a:gd name="connsiteY0" fmla="*/ 567891 h 4438113"/>
                <a:gd name="connsiteX1" fmla="*/ 96252 w 5604633"/>
                <a:gd name="connsiteY1" fmla="*/ 616017 h 4438113"/>
                <a:gd name="connsiteX2" fmla="*/ 67377 w 5604633"/>
                <a:gd name="connsiteY2" fmla="*/ 789272 h 4438113"/>
                <a:gd name="connsiteX3" fmla="*/ 77002 w 5604633"/>
                <a:gd name="connsiteY3" fmla="*/ 904775 h 4438113"/>
                <a:gd name="connsiteX4" fmla="*/ 86627 w 5604633"/>
                <a:gd name="connsiteY4" fmla="*/ 943276 h 4438113"/>
                <a:gd name="connsiteX5" fmla="*/ 105878 w 5604633"/>
                <a:gd name="connsiteY5" fmla="*/ 1049154 h 4438113"/>
                <a:gd name="connsiteX6" fmla="*/ 77002 w 5604633"/>
                <a:gd name="connsiteY6" fmla="*/ 1135781 h 4438113"/>
                <a:gd name="connsiteX7" fmla="*/ 0 w 5604633"/>
                <a:gd name="connsiteY7" fmla="*/ 1270535 h 4438113"/>
                <a:gd name="connsiteX8" fmla="*/ 19250 w 5604633"/>
                <a:gd name="connsiteY8" fmla="*/ 1636295 h 4438113"/>
                <a:gd name="connsiteX9" fmla="*/ 125128 w 5604633"/>
                <a:gd name="connsiteY9" fmla="*/ 1963554 h 4438113"/>
                <a:gd name="connsiteX10" fmla="*/ 202130 w 5604633"/>
                <a:gd name="connsiteY10" fmla="*/ 2117558 h 4438113"/>
                <a:gd name="connsiteX11" fmla="*/ 279132 w 5604633"/>
                <a:gd name="connsiteY11" fmla="*/ 2300438 h 4438113"/>
                <a:gd name="connsiteX12" fmla="*/ 336884 w 5604633"/>
                <a:gd name="connsiteY12" fmla="*/ 2377440 h 4438113"/>
                <a:gd name="connsiteX13" fmla="*/ 606391 w 5604633"/>
                <a:gd name="connsiteY13" fmla="*/ 2512194 h 4438113"/>
                <a:gd name="connsiteX14" fmla="*/ 741145 w 5604633"/>
                <a:gd name="connsiteY14" fmla="*/ 2569945 h 4438113"/>
                <a:gd name="connsiteX15" fmla="*/ 789271 w 5604633"/>
                <a:gd name="connsiteY15" fmla="*/ 2637322 h 4438113"/>
                <a:gd name="connsiteX16" fmla="*/ 875899 w 5604633"/>
                <a:gd name="connsiteY16" fmla="*/ 2800952 h 4438113"/>
                <a:gd name="connsiteX17" fmla="*/ 1049153 w 5604633"/>
                <a:gd name="connsiteY17" fmla="*/ 2964581 h 4438113"/>
                <a:gd name="connsiteX18" fmla="*/ 1482290 w 5604633"/>
                <a:gd name="connsiteY18" fmla="*/ 3137836 h 4438113"/>
                <a:gd name="connsiteX19" fmla="*/ 1655545 w 5604633"/>
                <a:gd name="connsiteY19" fmla="*/ 3214838 h 4438113"/>
                <a:gd name="connsiteX20" fmla="*/ 2030930 w 5604633"/>
                <a:gd name="connsiteY20" fmla="*/ 3619099 h 4438113"/>
                <a:gd name="connsiteX21" fmla="*/ 2935705 w 5604633"/>
                <a:gd name="connsiteY21" fmla="*/ 3753853 h 4438113"/>
                <a:gd name="connsiteX22" fmla="*/ 3311090 w 5604633"/>
                <a:gd name="connsiteY22" fmla="*/ 4052236 h 4438113"/>
                <a:gd name="connsiteX23" fmla="*/ 3599848 w 5604633"/>
                <a:gd name="connsiteY23" fmla="*/ 4090737 h 4438113"/>
                <a:gd name="connsiteX24" fmla="*/ 4215865 w 5604633"/>
                <a:gd name="connsiteY24" fmla="*/ 4254367 h 4438113"/>
                <a:gd name="connsiteX25" fmla="*/ 4215865 w 5604633"/>
                <a:gd name="connsiteY25" fmla="*/ 4254367 h 4438113"/>
                <a:gd name="connsiteX26" fmla="*/ 4591250 w 5604633"/>
                <a:gd name="connsiteY26" fmla="*/ 4273617 h 4438113"/>
                <a:gd name="connsiteX27" fmla="*/ 4812631 w 5604633"/>
                <a:gd name="connsiteY27" fmla="*/ 4427621 h 4438113"/>
                <a:gd name="connsiteX28" fmla="*/ 4908884 w 5604633"/>
                <a:gd name="connsiteY28" fmla="*/ 4437247 h 4438113"/>
                <a:gd name="connsiteX29" fmla="*/ 5419023 w 5604633"/>
                <a:gd name="connsiteY29" fmla="*/ 4427621 h 4438113"/>
                <a:gd name="connsiteX30" fmla="*/ 5457524 w 5604633"/>
                <a:gd name="connsiteY30" fmla="*/ 4408371 h 4438113"/>
                <a:gd name="connsiteX31" fmla="*/ 5486400 w 5604633"/>
                <a:gd name="connsiteY31" fmla="*/ 4369870 h 4438113"/>
                <a:gd name="connsiteX32" fmla="*/ 5534526 w 5604633"/>
                <a:gd name="connsiteY32" fmla="*/ 4360244 h 4438113"/>
                <a:gd name="connsiteX33" fmla="*/ 5573027 w 5604633"/>
                <a:gd name="connsiteY33" fmla="*/ 4350619 h 4438113"/>
                <a:gd name="connsiteX34" fmla="*/ 5553777 w 5604633"/>
                <a:gd name="connsiteY34" fmla="*/ 4235116 h 4438113"/>
                <a:gd name="connsiteX35" fmla="*/ 5544151 w 5604633"/>
                <a:gd name="connsiteY35" fmla="*/ 4206240 h 4438113"/>
                <a:gd name="connsiteX36" fmla="*/ 5505650 w 5604633"/>
                <a:gd name="connsiteY36" fmla="*/ 4109988 h 4438113"/>
                <a:gd name="connsiteX37" fmla="*/ 5515276 w 5604633"/>
                <a:gd name="connsiteY37" fmla="*/ 3696101 h 4438113"/>
                <a:gd name="connsiteX38" fmla="*/ 5534526 w 5604633"/>
                <a:gd name="connsiteY38" fmla="*/ 3397718 h 4438113"/>
                <a:gd name="connsiteX39" fmla="*/ 5553777 w 5604633"/>
                <a:gd name="connsiteY39" fmla="*/ 3137836 h 4438113"/>
                <a:gd name="connsiteX40" fmla="*/ 5573027 w 5604633"/>
                <a:gd name="connsiteY40" fmla="*/ 3051209 h 4438113"/>
                <a:gd name="connsiteX41" fmla="*/ 5592278 w 5604633"/>
                <a:gd name="connsiteY41" fmla="*/ 2916455 h 4438113"/>
                <a:gd name="connsiteX42" fmla="*/ 5582652 w 5604633"/>
                <a:gd name="connsiteY42" fmla="*/ 2040556 h 4438113"/>
                <a:gd name="connsiteX43" fmla="*/ 5553777 w 5604633"/>
                <a:gd name="connsiteY43" fmla="*/ 1395663 h 4438113"/>
                <a:gd name="connsiteX44" fmla="*/ 5515276 w 5604633"/>
                <a:gd name="connsiteY44" fmla="*/ 1212783 h 4438113"/>
                <a:gd name="connsiteX45" fmla="*/ 5496025 w 5604633"/>
                <a:gd name="connsiteY45" fmla="*/ 1049154 h 4438113"/>
                <a:gd name="connsiteX46" fmla="*/ 5457524 w 5604633"/>
                <a:gd name="connsiteY46" fmla="*/ 847023 h 4438113"/>
                <a:gd name="connsiteX47" fmla="*/ 5428648 w 5604633"/>
                <a:gd name="connsiteY47" fmla="*/ 625642 h 4438113"/>
                <a:gd name="connsiteX48" fmla="*/ 5351646 w 5604633"/>
                <a:gd name="connsiteY48" fmla="*/ 404261 h 4438113"/>
                <a:gd name="connsiteX49" fmla="*/ 5303520 w 5604633"/>
                <a:gd name="connsiteY49" fmla="*/ 279133 h 4438113"/>
                <a:gd name="connsiteX50" fmla="*/ 5236143 w 5604633"/>
                <a:gd name="connsiteY50" fmla="*/ 202131 h 4438113"/>
                <a:gd name="connsiteX51" fmla="*/ 5274644 w 5604633"/>
                <a:gd name="connsiteY51" fmla="*/ 19251 h 4438113"/>
                <a:gd name="connsiteX52" fmla="*/ 4957010 w 5604633"/>
                <a:gd name="connsiteY52" fmla="*/ 0 h 4438113"/>
                <a:gd name="connsiteX53" fmla="*/ 211755 w 5604633"/>
                <a:gd name="connsiteY53" fmla="*/ 28876 h 4438113"/>
                <a:gd name="connsiteX54" fmla="*/ 134754 w 5604633"/>
                <a:gd name="connsiteY54" fmla="*/ 28876 h 4438113"/>
                <a:gd name="connsiteX55" fmla="*/ 57751 w 5604633"/>
                <a:gd name="connsiteY55" fmla="*/ 317634 h 4438113"/>
                <a:gd name="connsiteX56" fmla="*/ 48126 w 5604633"/>
                <a:gd name="connsiteY56" fmla="*/ 375385 h 4438113"/>
                <a:gd name="connsiteX57" fmla="*/ 77002 w 5604633"/>
                <a:gd name="connsiteY57" fmla="*/ 442762 h 4438113"/>
                <a:gd name="connsiteX58" fmla="*/ 96252 w 5604633"/>
                <a:gd name="connsiteY58" fmla="*/ 548640 h 4438113"/>
                <a:gd name="connsiteX59" fmla="*/ 125128 w 5604633"/>
                <a:gd name="connsiteY59" fmla="*/ 567891 h 4438113"/>
                <a:gd name="connsiteX0" fmla="*/ 125128 w 5650086"/>
                <a:gd name="connsiteY0" fmla="*/ 567891 h 4438113"/>
                <a:gd name="connsiteX1" fmla="*/ 96252 w 5650086"/>
                <a:gd name="connsiteY1" fmla="*/ 616017 h 4438113"/>
                <a:gd name="connsiteX2" fmla="*/ 67377 w 5650086"/>
                <a:gd name="connsiteY2" fmla="*/ 789272 h 4438113"/>
                <a:gd name="connsiteX3" fmla="*/ 77002 w 5650086"/>
                <a:gd name="connsiteY3" fmla="*/ 904775 h 4438113"/>
                <a:gd name="connsiteX4" fmla="*/ 86627 w 5650086"/>
                <a:gd name="connsiteY4" fmla="*/ 943276 h 4438113"/>
                <a:gd name="connsiteX5" fmla="*/ 105878 w 5650086"/>
                <a:gd name="connsiteY5" fmla="*/ 1049154 h 4438113"/>
                <a:gd name="connsiteX6" fmla="*/ 77002 w 5650086"/>
                <a:gd name="connsiteY6" fmla="*/ 1135781 h 4438113"/>
                <a:gd name="connsiteX7" fmla="*/ 0 w 5650086"/>
                <a:gd name="connsiteY7" fmla="*/ 1270535 h 4438113"/>
                <a:gd name="connsiteX8" fmla="*/ 19250 w 5650086"/>
                <a:gd name="connsiteY8" fmla="*/ 1636295 h 4438113"/>
                <a:gd name="connsiteX9" fmla="*/ 125128 w 5650086"/>
                <a:gd name="connsiteY9" fmla="*/ 1963554 h 4438113"/>
                <a:gd name="connsiteX10" fmla="*/ 202130 w 5650086"/>
                <a:gd name="connsiteY10" fmla="*/ 2117558 h 4438113"/>
                <a:gd name="connsiteX11" fmla="*/ 279132 w 5650086"/>
                <a:gd name="connsiteY11" fmla="*/ 2300438 h 4438113"/>
                <a:gd name="connsiteX12" fmla="*/ 336884 w 5650086"/>
                <a:gd name="connsiteY12" fmla="*/ 2377440 h 4438113"/>
                <a:gd name="connsiteX13" fmla="*/ 606391 w 5650086"/>
                <a:gd name="connsiteY13" fmla="*/ 2512194 h 4438113"/>
                <a:gd name="connsiteX14" fmla="*/ 741145 w 5650086"/>
                <a:gd name="connsiteY14" fmla="*/ 2569945 h 4438113"/>
                <a:gd name="connsiteX15" fmla="*/ 789271 w 5650086"/>
                <a:gd name="connsiteY15" fmla="*/ 2637322 h 4438113"/>
                <a:gd name="connsiteX16" fmla="*/ 875899 w 5650086"/>
                <a:gd name="connsiteY16" fmla="*/ 2800952 h 4438113"/>
                <a:gd name="connsiteX17" fmla="*/ 1049153 w 5650086"/>
                <a:gd name="connsiteY17" fmla="*/ 2964581 h 4438113"/>
                <a:gd name="connsiteX18" fmla="*/ 1482290 w 5650086"/>
                <a:gd name="connsiteY18" fmla="*/ 3137836 h 4438113"/>
                <a:gd name="connsiteX19" fmla="*/ 1655545 w 5650086"/>
                <a:gd name="connsiteY19" fmla="*/ 3214838 h 4438113"/>
                <a:gd name="connsiteX20" fmla="*/ 2030930 w 5650086"/>
                <a:gd name="connsiteY20" fmla="*/ 3619099 h 4438113"/>
                <a:gd name="connsiteX21" fmla="*/ 2935705 w 5650086"/>
                <a:gd name="connsiteY21" fmla="*/ 3753853 h 4438113"/>
                <a:gd name="connsiteX22" fmla="*/ 3311090 w 5650086"/>
                <a:gd name="connsiteY22" fmla="*/ 4052236 h 4438113"/>
                <a:gd name="connsiteX23" fmla="*/ 3599848 w 5650086"/>
                <a:gd name="connsiteY23" fmla="*/ 4090737 h 4438113"/>
                <a:gd name="connsiteX24" fmla="*/ 4215865 w 5650086"/>
                <a:gd name="connsiteY24" fmla="*/ 4254367 h 4438113"/>
                <a:gd name="connsiteX25" fmla="*/ 4215865 w 5650086"/>
                <a:gd name="connsiteY25" fmla="*/ 4254367 h 4438113"/>
                <a:gd name="connsiteX26" fmla="*/ 4591250 w 5650086"/>
                <a:gd name="connsiteY26" fmla="*/ 4273617 h 4438113"/>
                <a:gd name="connsiteX27" fmla="*/ 4812631 w 5650086"/>
                <a:gd name="connsiteY27" fmla="*/ 4427621 h 4438113"/>
                <a:gd name="connsiteX28" fmla="*/ 4908884 w 5650086"/>
                <a:gd name="connsiteY28" fmla="*/ 4437247 h 4438113"/>
                <a:gd name="connsiteX29" fmla="*/ 5419023 w 5650086"/>
                <a:gd name="connsiteY29" fmla="*/ 4427621 h 4438113"/>
                <a:gd name="connsiteX30" fmla="*/ 5457524 w 5650086"/>
                <a:gd name="connsiteY30" fmla="*/ 4408371 h 4438113"/>
                <a:gd name="connsiteX31" fmla="*/ 5486400 w 5650086"/>
                <a:gd name="connsiteY31" fmla="*/ 4369870 h 4438113"/>
                <a:gd name="connsiteX32" fmla="*/ 5534526 w 5650086"/>
                <a:gd name="connsiteY32" fmla="*/ 4360244 h 4438113"/>
                <a:gd name="connsiteX33" fmla="*/ 5573027 w 5650086"/>
                <a:gd name="connsiteY33" fmla="*/ 4350619 h 4438113"/>
                <a:gd name="connsiteX34" fmla="*/ 5553777 w 5650086"/>
                <a:gd name="connsiteY34" fmla="*/ 4235116 h 4438113"/>
                <a:gd name="connsiteX35" fmla="*/ 5544151 w 5650086"/>
                <a:gd name="connsiteY35" fmla="*/ 4206240 h 4438113"/>
                <a:gd name="connsiteX36" fmla="*/ 5505650 w 5650086"/>
                <a:gd name="connsiteY36" fmla="*/ 4109988 h 4438113"/>
                <a:gd name="connsiteX37" fmla="*/ 5515276 w 5650086"/>
                <a:gd name="connsiteY37" fmla="*/ 3696101 h 4438113"/>
                <a:gd name="connsiteX38" fmla="*/ 5534526 w 5650086"/>
                <a:gd name="connsiteY38" fmla="*/ 3397718 h 4438113"/>
                <a:gd name="connsiteX39" fmla="*/ 5553777 w 5650086"/>
                <a:gd name="connsiteY39" fmla="*/ 3137836 h 4438113"/>
                <a:gd name="connsiteX40" fmla="*/ 5573027 w 5650086"/>
                <a:gd name="connsiteY40" fmla="*/ 3051209 h 4438113"/>
                <a:gd name="connsiteX41" fmla="*/ 5592278 w 5650086"/>
                <a:gd name="connsiteY41" fmla="*/ 2916455 h 4438113"/>
                <a:gd name="connsiteX42" fmla="*/ 5582652 w 5650086"/>
                <a:gd name="connsiteY42" fmla="*/ 2040556 h 4438113"/>
                <a:gd name="connsiteX43" fmla="*/ 5553777 w 5650086"/>
                <a:gd name="connsiteY43" fmla="*/ 1395663 h 4438113"/>
                <a:gd name="connsiteX44" fmla="*/ 5515276 w 5650086"/>
                <a:gd name="connsiteY44" fmla="*/ 1212783 h 4438113"/>
                <a:gd name="connsiteX45" fmla="*/ 5496025 w 5650086"/>
                <a:gd name="connsiteY45" fmla="*/ 1049154 h 4438113"/>
                <a:gd name="connsiteX46" fmla="*/ 5457524 w 5650086"/>
                <a:gd name="connsiteY46" fmla="*/ 847023 h 4438113"/>
                <a:gd name="connsiteX47" fmla="*/ 5428648 w 5650086"/>
                <a:gd name="connsiteY47" fmla="*/ 625642 h 4438113"/>
                <a:gd name="connsiteX48" fmla="*/ 5351646 w 5650086"/>
                <a:gd name="connsiteY48" fmla="*/ 404261 h 4438113"/>
                <a:gd name="connsiteX49" fmla="*/ 5303520 w 5650086"/>
                <a:gd name="connsiteY49" fmla="*/ 279133 h 4438113"/>
                <a:gd name="connsiteX50" fmla="*/ 5650030 w 5650086"/>
                <a:gd name="connsiteY50" fmla="*/ 173255 h 4438113"/>
                <a:gd name="connsiteX51" fmla="*/ 5274644 w 5650086"/>
                <a:gd name="connsiteY51" fmla="*/ 19251 h 4438113"/>
                <a:gd name="connsiteX52" fmla="*/ 4957010 w 5650086"/>
                <a:gd name="connsiteY52" fmla="*/ 0 h 4438113"/>
                <a:gd name="connsiteX53" fmla="*/ 211755 w 5650086"/>
                <a:gd name="connsiteY53" fmla="*/ 28876 h 4438113"/>
                <a:gd name="connsiteX54" fmla="*/ 134754 w 5650086"/>
                <a:gd name="connsiteY54" fmla="*/ 28876 h 4438113"/>
                <a:gd name="connsiteX55" fmla="*/ 57751 w 5650086"/>
                <a:gd name="connsiteY55" fmla="*/ 317634 h 4438113"/>
                <a:gd name="connsiteX56" fmla="*/ 48126 w 5650086"/>
                <a:gd name="connsiteY56" fmla="*/ 375385 h 4438113"/>
                <a:gd name="connsiteX57" fmla="*/ 77002 w 5650086"/>
                <a:gd name="connsiteY57" fmla="*/ 442762 h 4438113"/>
                <a:gd name="connsiteX58" fmla="*/ 96252 w 5650086"/>
                <a:gd name="connsiteY58" fmla="*/ 548640 h 4438113"/>
                <a:gd name="connsiteX59" fmla="*/ 125128 w 5650086"/>
                <a:gd name="connsiteY59" fmla="*/ 567891 h 4438113"/>
                <a:gd name="connsiteX0" fmla="*/ 125128 w 5766860"/>
                <a:gd name="connsiteY0" fmla="*/ 567891 h 4438113"/>
                <a:gd name="connsiteX1" fmla="*/ 96252 w 5766860"/>
                <a:gd name="connsiteY1" fmla="*/ 616017 h 4438113"/>
                <a:gd name="connsiteX2" fmla="*/ 67377 w 5766860"/>
                <a:gd name="connsiteY2" fmla="*/ 789272 h 4438113"/>
                <a:gd name="connsiteX3" fmla="*/ 77002 w 5766860"/>
                <a:gd name="connsiteY3" fmla="*/ 904775 h 4438113"/>
                <a:gd name="connsiteX4" fmla="*/ 86627 w 5766860"/>
                <a:gd name="connsiteY4" fmla="*/ 943276 h 4438113"/>
                <a:gd name="connsiteX5" fmla="*/ 105878 w 5766860"/>
                <a:gd name="connsiteY5" fmla="*/ 1049154 h 4438113"/>
                <a:gd name="connsiteX6" fmla="*/ 77002 w 5766860"/>
                <a:gd name="connsiteY6" fmla="*/ 1135781 h 4438113"/>
                <a:gd name="connsiteX7" fmla="*/ 0 w 5766860"/>
                <a:gd name="connsiteY7" fmla="*/ 1270535 h 4438113"/>
                <a:gd name="connsiteX8" fmla="*/ 19250 w 5766860"/>
                <a:gd name="connsiteY8" fmla="*/ 1636295 h 4438113"/>
                <a:gd name="connsiteX9" fmla="*/ 125128 w 5766860"/>
                <a:gd name="connsiteY9" fmla="*/ 1963554 h 4438113"/>
                <a:gd name="connsiteX10" fmla="*/ 202130 w 5766860"/>
                <a:gd name="connsiteY10" fmla="*/ 2117558 h 4438113"/>
                <a:gd name="connsiteX11" fmla="*/ 279132 w 5766860"/>
                <a:gd name="connsiteY11" fmla="*/ 2300438 h 4438113"/>
                <a:gd name="connsiteX12" fmla="*/ 336884 w 5766860"/>
                <a:gd name="connsiteY12" fmla="*/ 2377440 h 4438113"/>
                <a:gd name="connsiteX13" fmla="*/ 606391 w 5766860"/>
                <a:gd name="connsiteY13" fmla="*/ 2512194 h 4438113"/>
                <a:gd name="connsiteX14" fmla="*/ 741145 w 5766860"/>
                <a:gd name="connsiteY14" fmla="*/ 2569945 h 4438113"/>
                <a:gd name="connsiteX15" fmla="*/ 789271 w 5766860"/>
                <a:gd name="connsiteY15" fmla="*/ 2637322 h 4438113"/>
                <a:gd name="connsiteX16" fmla="*/ 875899 w 5766860"/>
                <a:gd name="connsiteY16" fmla="*/ 2800952 h 4438113"/>
                <a:gd name="connsiteX17" fmla="*/ 1049153 w 5766860"/>
                <a:gd name="connsiteY17" fmla="*/ 2964581 h 4438113"/>
                <a:gd name="connsiteX18" fmla="*/ 1482290 w 5766860"/>
                <a:gd name="connsiteY18" fmla="*/ 3137836 h 4438113"/>
                <a:gd name="connsiteX19" fmla="*/ 1655545 w 5766860"/>
                <a:gd name="connsiteY19" fmla="*/ 3214838 h 4438113"/>
                <a:gd name="connsiteX20" fmla="*/ 2030930 w 5766860"/>
                <a:gd name="connsiteY20" fmla="*/ 3619099 h 4438113"/>
                <a:gd name="connsiteX21" fmla="*/ 2935705 w 5766860"/>
                <a:gd name="connsiteY21" fmla="*/ 3753853 h 4438113"/>
                <a:gd name="connsiteX22" fmla="*/ 3311090 w 5766860"/>
                <a:gd name="connsiteY22" fmla="*/ 4052236 h 4438113"/>
                <a:gd name="connsiteX23" fmla="*/ 3599848 w 5766860"/>
                <a:gd name="connsiteY23" fmla="*/ 4090737 h 4438113"/>
                <a:gd name="connsiteX24" fmla="*/ 4215865 w 5766860"/>
                <a:gd name="connsiteY24" fmla="*/ 4254367 h 4438113"/>
                <a:gd name="connsiteX25" fmla="*/ 4215865 w 5766860"/>
                <a:gd name="connsiteY25" fmla="*/ 4254367 h 4438113"/>
                <a:gd name="connsiteX26" fmla="*/ 4591250 w 5766860"/>
                <a:gd name="connsiteY26" fmla="*/ 4273617 h 4438113"/>
                <a:gd name="connsiteX27" fmla="*/ 4812631 w 5766860"/>
                <a:gd name="connsiteY27" fmla="*/ 4427621 h 4438113"/>
                <a:gd name="connsiteX28" fmla="*/ 4908884 w 5766860"/>
                <a:gd name="connsiteY28" fmla="*/ 4437247 h 4438113"/>
                <a:gd name="connsiteX29" fmla="*/ 5419023 w 5766860"/>
                <a:gd name="connsiteY29" fmla="*/ 4427621 h 4438113"/>
                <a:gd name="connsiteX30" fmla="*/ 5457524 w 5766860"/>
                <a:gd name="connsiteY30" fmla="*/ 4408371 h 4438113"/>
                <a:gd name="connsiteX31" fmla="*/ 5486400 w 5766860"/>
                <a:gd name="connsiteY31" fmla="*/ 4369870 h 4438113"/>
                <a:gd name="connsiteX32" fmla="*/ 5534526 w 5766860"/>
                <a:gd name="connsiteY32" fmla="*/ 4360244 h 4438113"/>
                <a:gd name="connsiteX33" fmla="*/ 5573027 w 5766860"/>
                <a:gd name="connsiteY33" fmla="*/ 4350619 h 4438113"/>
                <a:gd name="connsiteX34" fmla="*/ 5553777 w 5766860"/>
                <a:gd name="connsiteY34" fmla="*/ 4235116 h 4438113"/>
                <a:gd name="connsiteX35" fmla="*/ 5544151 w 5766860"/>
                <a:gd name="connsiteY35" fmla="*/ 4206240 h 4438113"/>
                <a:gd name="connsiteX36" fmla="*/ 5505650 w 5766860"/>
                <a:gd name="connsiteY36" fmla="*/ 4109988 h 4438113"/>
                <a:gd name="connsiteX37" fmla="*/ 5515276 w 5766860"/>
                <a:gd name="connsiteY37" fmla="*/ 3696101 h 4438113"/>
                <a:gd name="connsiteX38" fmla="*/ 5534526 w 5766860"/>
                <a:gd name="connsiteY38" fmla="*/ 3397718 h 4438113"/>
                <a:gd name="connsiteX39" fmla="*/ 5553777 w 5766860"/>
                <a:gd name="connsiteY39" fmla="*/ 3137836 h 4438113"/>
                <a:gd name="connsiteX40" fmla="*/ 5573027 w 5766860"/>
                <a:gd name="connsiteY40" fmla="*/ 3051209 h 4438113"/>
                <a:gd name="connsiteX41" fmla="*/ 5592278 w 5766860"/>
                <a:gd name="connsiteY41" fmla="*/ 2916455 h 4438113"/>
                <a:gd name="connsiteX42" fmla="*/ 5582652 w 5766860"/>
                <a:gd name="connsiteY42" fmla="*/ 2040556 h 4438113"/>
                <a:gd name="connsiteX43" fmla="*/ 5553777 w 5766860"/>
                <a:gd name="connsiteY43" fmla="*/ 1395663 h 4438113"/>
                <a:gd name="connsiteX44" fmla="*/ 5515276 w 5766860"/>
                <a:gd name="connsiteY44" fmla="*/ 1212783 h 4438113"/>
                <a:gd name="connsiteX45" fmla="*/ 5496025 w 5766860"/>
                <a:gd name="connsiteY45" fmla="*/ 1049154 h 4438113"/>
                <a:gd name="connsiteX46" fmla="*/ 5457524 w 5766860"/>
                <a:gd name="connsiteY46" fmla="*/ 847023 h 4438113"/>
                <a:gd name="connsiteX47" fmla="*/ 5428648 w 5766860"/>
                <a:gd name="connsiteY47" fmla="*/ 625642 h 4438113"/>
                <a:gd name="connsiteX48" fmla="*/ 5351646 w 5766860"/>
                <a:gd name="connsiteY48" fmla="*/ 404261 h 4438113"/>
                <a:gd name="connsiteX49" fmla="*/ 5303520 w 5766860"/>
                <a:gd name="connsiteY49" fmla="*/ 279133 h 4438113"/>
                <a:gd name="connsiteX50" fmla="*/ 5650030 w 5766860"/>
                <a:gd name="connsiteY50" fmla="*/ 173255 h 4438113"/>
                <a:gd name="connsiteX51" fmla="*/ 5717406 w 5766860"/>
                <a:gd name="connsiteY51" fmla="*/ 48127 h 4438113"/>
                <a:gd name="connsiteX52" fmla="*/ 4957010 w 5766860"/>
                <a:gd name="connsiteY52" fmla="*/ 0 h 4438113"/>
                <a:gd name="connsiteX53" fmla="*/ 211755 w 5766860"/>
                <a:gd name="connsiteY53" fmla="*/ 28876 h 4438113"/>
                <a:gd name="connsiteX54" fmla="*/ 134754 w 5766860"/>
                <a:gd name="connsiteY54" fmla="*/ 28876 h 4438113"/>
                <a:gd name="connsiteX55" fmla="*/ 57751 w 5766860"/>
                <a:gd name="connsiteY55" fmla="*/ 317634 h 4438113"/>
                <a:gd name="connsiteX56" fmla="*/ 48126 w 5766860"/>
                <a:gd name="connsiteY56" fmla="*/ 375385 h 4438113"/>
                <a:gd name="connsiteX57" fmla="*/ 77002 w 5766860"/>
                <a:gd name="connsiteY57" fmla="*/ 442762 h 4438113"/>
                <a:gd name="connsiteX58" fmla="*/ 96252 w 5766860"/>
                <a:gd name="connsiteY58" fmla="*/ 548640 h 4438113"/>
                <a:gd name="connsiteX59" fmla="*/ 125128 w 5766860"/>
                <a:gd name="connsiteY59" fmla="*/ 567891 h 4438113"/>
                <a:gd name="connsiteX0" fmla="*/ 125128 w 5672488"/>
                <a:gd name="connsiteY0" fmla="*/ 567891 h 4438113"/>
                <a:gd name="connsiteX1" fmla="*/ 96252 w 5672488"/>
                <a:gd name="connsiteY1" fmla="*/ 616017 h 4438113"/>
                <a:gd name="connsiteX2" fmla="*/ 67377 w 5672488"/>
                <a:gd name="connsiteY2" fmla="*/ 789272 h 4438113"/>
                <a:gd name="connsiteX3" fmla="*/ 77002 w 5672488"/>
                <a:gd name="connsiteY3" fmla="*/ 904775 h 4438113"/>
                <a:gd name="connsiteX4" fmla="*/ 86627 w 5672488"/>
                <a:gd name="connsiteY4" fmla="*/ 943276 h 4438113"/>
                <a:gd name="connsiteX5" fmla="*/ 105878 w 5672488"/>
                <a:gd name="connsiteY5" fmla="*/ 1049154 h 4438113"/>
                <a:gd name="connsiteX6" fmla="*/ 77002 w 5672488"/>
                <a:gd name="connsiteY6" fmla="*/ 1135781 h 4438113"/>
                <a:gd name="connsiteX7" fmla="*/ 0 w 5672488"/>
                <a:gd name="connsiteY7" fmla="*/ 1270535 h 4438113"/>
                <a:gd name="connsiteX8" fmla="*/ 19250 w 5672488"/>
                <a:gd name="connsiteY8" fmla="*/ 1636295 h 4438113"/>
                <a:gd name="connsiteX9" fmla="*/ 125128 w 5672488"/>
                <a:gd name="connsiteY9" fmla="*/ 1963554 h 4438113"/>
                <a:gd name="connsiteX10" fmla="*/ 202130 w 5672488"/>
                <a:gd name="connsiteY10" fmla="*/ 2117558 h 4438113"/>
                <a:gd name="connsiteX11" fmla="*/ 279132 w 5672488"/>
                <a:gd name="connsiteY11" fmla="*/ 2300438 h 4438113"/>
                <a:gd name="connsiteX12" fmla="*/ 336884 w 5672488"/>
                <a:gd name="connsiteY12" fmla="*/ 2377440 h 4438113"/>
                <a:gd name="connsiteX13" fmla="*/ 606391 w 5672488"/>
                <a:gd name="connsiteY13" fmla="*/ 2512194 h 4438113"/>
                <a:gd name="connsiteX14" fmla="*/ 741145 w 5672488"/>
                <a:gd name="connsiteY14" fmla="*/ 2569945 h 4438113"/>
                <a:gd name="connsiteX15" fmla="*/ 789271 w 5672488"/>
                <a:gd name="connsiteY15" fmla="*/ 2637322 h 4438113"/>
                <a:gd name="connsiteX16" fmla="*/ 875899 w 5672488"/>
                <a:gd name="connsiteY16" fmla="*/ 2800952 h 4438113"/>
                <a:gd name="connsiteX17" fmla="*/ 1049153 w 5672488"/>
                <a:gd name="connsiteY17" fmla="*/ 2964581 h 4438113"/>
                <a:gd name="connsiteX18" fmla="*/ 1482290 w 5672488"/>
                <a:gd name="connsiteY18" fmla="*/ 3137836 h 4438113"/>
                <a:gd name="connsiteX19" fmla="*/ 1655545 w 5672488"/>
                <a:gd name="connsiteY19" fmla="*/ 3214838 h 4438113"/>
                <a:gd name="connsiteX20" fmla="*/ 2030930 w 5672488"/>
                <a:gd name="connsiteY20" fmla="*/ 3619099 h 4438113"/>
                <a:gd name="connsiteX21" fmla="*/ 2935705 w 5672488"/>
                <a:gd name="connsiteY21" fmla="*/ 3753853 h 4438113"/>
                <a:gd name="connsiteX22" fmla="*/ 3311090 w 5672488"/>
                <a:gd name="connsiteY22" fmla="*/ 4052236 h 4438113"/>
                <a:gd name="connsiteX23" fmla="*/ 3599848 w 5672488"/>
                <a:gd name="connsiteY23" fmla="*/ 4090737 h 4438113"/>
                <a:gd name="connsiteX24" fmla="*/ 4215865 w 5672488"/>
                <a:gd name="connsiteY24" fmla="*/ 4254367 h 4438113"/>
                <a:gd name="connsiteX25" fmla="*/ 4215865 w 5672488"/>
                <a:gd name="connsiteY25" fmla="*/ 4254367 h 4438113"/>
                <a:gd name="connsiteX26" fmla="*/ 4591250 w 5672488"/>
                <a:gd name="connsiteY26" fmla="*/ 4273617 h 4438113"/>
                <a:gd name="connsiteX27" fmla="*/ 4812631 w 5672488"/>
                <a:gd name="connsiteY27" fmla="*/ 4427621 h 4438113"/>
                <a:gd name="connsiteX28" fmla="*/ 4908884 w 5672488"/>
                <a:gd name="connsiteY28" fmla="*/ 4437247 h 4438113"/>
                <a:gd name="connsiteX29" fmla="*/ 5419023 w 5672488"/>
                <a:gd name="connsiteY29" fmla="*/ 4427621 h 4438113"/>
                <a:gd name="connsiteX30" fmla="*/ 5457524 w 5672488"/>
                <a:gd name="connsiteY30" fmla="*/ 4408371 h 4438113"/>
                <a:gd name="connsiteX31" fmla="*/ 5486400 w 5672488"/>
                <a:gd name="connsiteY31" fmla="*/ 4369870 h 4438113"/>
                <a:gd name="connsiteX32" fmla="*/ 5534526 w 5672488"/>
                <a:gd name="connsiteY32" fmla="*/ 4360244 h 4438113"/>
                <a:gd name="connsiteX33" fmla="*/ 5573027 w 5672488"/>
                <a:gd name="connsiteY33" fmla="*/ 4350619 h 4438113"/>
                <a:gd name="connsiteX34" fmla="*/ 5553777 w 5672488"/>
                <a:gd name="connsiteY34" fmla="*/ 4235116 h 4438113"/>
                <a:gd name="connsiteX35" fmla="*/ 5544151 w 5672488"/>
                <a:gd name="connsiteY35" fmla="*/ 4206240 h 4438113"/>
                <a:gd name="connsiteX36" fmla="*/ 5505650 w 5672488"/>
                <a:gd name="connsiteY36" fmla="*/ 4109988 h 4438113"/>
                <a:gd name="connsiteX37" fmla="*/ 5515276 w 5672488"/>
                <a:gd name="connsiteY37" fmla="*/ 3696101 h 4438113"/>
                <a:gd name="connsiteX38" fmla="*/ 5534526 w 5672488"/>
                <a:gd name="connsiteY38" fmla="*/ 3397718 h 4438113"/>
                <a:gd name="connsiteX39" fmla="*/ 5553777 w 5672488"/>
                <a:gd name="connsiteY39" fmla="*/ 3137836 h 4438113"/>
                <a:gd name="connsiteX40" fmla="*/ 5573027 w 5672488"/>
                <a:gd name="connsiteY40" fmla="*/ 3051209 h 4438113"/>
                <a:gd name="connsiteX41" fmla="*/ 5592278 w 5672488"/>
                <a:gd name="connsiteY41" fmla="*/ 2916455 h 4438113"/>
                <a:gd name="connsiteX42" fmla="*/ 5582652 w 5672488"/>
                <a:gd name="connsiteY42" fmla="*/ 2040556 h 4438113"/>
                <a:gd name="connsiteX43" fmla="*/ 5553777 w 5672488"/>
                <a:gd name="connsiteY43" fmla="*/ 1395663 h 4438113"/>
                <a:gd name="connsiteX44" fmla="*/ 5515276 w 5672488"/>
                <a:gd name="connsiteY44" fmla="*/ 1212783 h 4438113"/>
                <a:gd name="connsiteX45" fmla="*/ 5496025 w 5672488"/>
                <a:gd name="connsiteY45" fmla="*/ 1049154 h 4438113"/>
                <a:gd name="connsiteX46" fmla="*/ 5457524 w 5672488"/>
                <a:gd name="connsiteY46" fmla="*/ 847023 h 4438113"/>
                <a:gd name="connsiteX47" fmla="*/ 5428648 w 5672488"/>
                <a:gd name="connsiteY47" fmla="*/ 625642 h 4438113"/>
                <a:gd name="connsiteX48" fmla="*/ 5351646 w 5672488"/>
                <a:gd name="connsiteY48" fmla="*/ 404261 h 4438113"/>
                <a:gd name="connsiteX49" fmla="*/ 5303520 w 5672488"/>
                <a:gd name="connsiteY49" fmla="*/ 279133 h 4438113"/>
                <a:gd name="connsiteX50" fmla="*/ 5650030 w 5672488"/>
                <a:gd name="connsiteY50" fmla="*/ 173255 h 4438113"/>
                <a:gd name="connsiteX51" fmla="*/ 5563402 w 5672488"/>
                <a:gd name="connsiteY51" fmla="*/ 48127 h 4438113"/>
                <a:gd name="connsiteX52" fmla="*/ 4957010 w 5672488"/>
                <a:gd name="connsiteY52" fmla="*/ 0 h 4438113"/>
                <a:gd name="connsiteX53" fmla="*/ 211755 w 5672488"/>
                <a:gd name="connsiteY53" fmla="*/ 28876 h 4438113"/>
                <a:gd name="connsiteX54" fmla="*/ 134754 w 5672488"/>
                <a:gd name="connsiteY54" fmla="*/ 28876 h 4438113"/>
                <a:gd name="connsiteX55" fmla="*/ 57751 w 5672488"/>
                <a:gd name="connsiteY55" fmla="*/ 317634 h 4438113"/>
                <a:gd name="connsiteX56" fmla="*/ 48126 w 5672488"/>
                <a:gd name="connsiteY56" fmla="*/ 375385 h 4438113"/>
                <a:gd name="connsiteX57" fmla="*/ 77002 w 5672488"/>
                <a:gd name="connsiteY57" fmla="*/ 442762 h 4438113"/>
                <a:gd name="connsiteX58" fmla="*/ 96252 w 5672488"/>
                <a:gd name="connsiteY58" fmla="*/ 548640 h 4438113"/>
                <a:gd name="connsiteX59" fmla="*/ 125128 w 5672488"/>
                <a:gd name="connsiteY59" fmla="*/ 567891 h 4438113"/>
                <a:gd name="connsiteX0" fmla="*/ 125128 w 5659999"/>
                <a:gd name="connsiteY0" fmla="*/ 585334 h 4455556"/>
                <a:gd name="connsiteX1" fmla="*/ 96252 w 5659999"/>
                <a:gd name="connsiteY1" fmla="*/ 633460 h 4455556"/>
                <a:gd name="connsiteX2" fmla="*/ 67377 w 5659999"/>
                <a:gd name="connsiteY2" fmla="*/ 806715 h 4455556"/>
                <a:gd name="connsiteX3" fmla="*/ 77002 w 5659999"/>
                <a:gd name="connsiteY3" fmla="*/ 922218 h 4455556"/>
                <a:gd name="connsiteX4" fmla="*/ 86627 w 5659999"/>
                <a:gd name="connsiteY4" fmla="*/ 960719 h 4455556"/>
                <a:gd name="connsiteX5" fmla="*/ 105878 w 5659999"/>
                <a:gd name="connsiteY5" fmla="*/ 1066597 h 4455556"/>
                <a:gd name="connsiteX6" fmla="*/ 77002 w 5659999"/>
                <a:gd name="connsiteY6" fmla="*/ 1153224 h 4455556"/>
                <a:gd name="connsiteX7" fmla="*/ 0 w 5659999"/>
                <a:gd name="connsiteY7" fmla="*/ 1287978 h 4455556"/>
                <a:gd name="connsiteX8" fmla="*/ 19250 w 5659999"/>
                <a:gd name="connsiteY8" fmla="*/ 1653738 h 4455556"/>
                <a:gd name="connsiteX9" fmla="*/ 125128 w 5659999"/>
                <a:gd name="connsiteY9" fmla="*/ 1980997 h 4455556"/>
                <a:gd name="connsiteX10" fmla="*/ 202130 w 5659999"/>
                <a:gd name="connsiteY10" fmla="*/ 2135001 h 4455556"/>
                <a:gd name="connsiteX11" fmla="*/ 279132 w 5659999"/>
                <a:gd name="connsiteY11" fmla="*/ 2317881 h 4455556"/>
                <a:gd name="connsiteX12" fmla="*/ 336884 w 5659999"/>
                <a:gd name="connsiteY12" fmla="*/ 2394883 h 4455556"/>
                <a:gd name="connsiteX13" fmla="*/ 606391 w 5659999"/>
                <a:gd name="connsiteY13" fmla="*/ 2529637 h 4455556"/>
                <a:gd name="connsiteX14" fmla="*/ 741145 w 5659999"/>
                <a:gd name="connsiteY14" fmla="*/ 2587388 h 4455556"/>
                <a:gd name="connsiteX15" fmla="*/ 789271 w 5659999"/>
                <a:gd name="connsiteY15" fmla="*/ 2654765 h 4455556"/>
                <a:gd name="connsiteX16" fmla="*/ 875899 w 5659999"/>
                <a:gd name="connsiteY16" fmla="*/ 2818395 h 4455556"/>
                <a:gd name="connsiteX17" fmla="*/ 1049153 w 5659999"/>
                <a:gd name="connsiteY17" fmla="*/ 2982024 h 4455556"/>
                <a:gd name="connsiteX18" fmla="*/ 1482290 w 5659999"/>
                <a:gd name="connsiteY18" fmla="*/ 3155279 h 4455556"/>
                <a:gd name="connsiteX19" fmla="*/ 1655545 w 5659999"/>
                <a:gd name="connsiteY19" fmla="*/ 3232281 h 4455556"/>
                <a:gd name="connsiteX20" fmla="*/ 2030930 w 5659999"/>
                <a:gd name="connsiteY20" fmla="*/ 3636542 h 4455556"/>
                <a:gd name="connsiteX21" fmla="*/ 2935705 w 5659999"/>
                <a:gd name="connsiteY21" fmla="*/ 3771296 h 4455556"/>
                <a:gd name="connsiteX22" fmla="*/ 3311090 w 5659999"/>
                <a:gd name="connsiteY22" fmla="*/ 4069679 h 4455556"/>
                <a:gd name="connsiteX23" fmla="*/ 3599848 w 5659999"/>
                <a:gd name="connsiteY23" fmla="*/ 4108180 h 4455556"/>
                <a:gd name="connsiteX24" fmla="*/ 4215865 w 5659999"/>
                <a:gd name="connsiteY24" fmla="*/ 4271810 h 4455556"/>
                <a:gd name="connsiteX25" fmla="*/ 4215865 w 5659999"/>
                <a:gd name="connsiteY25" fmla="*/ 4271810 h 4455556"/>
                <a:gd name="connsiteX26" fmla="*/ 4591250 w 5659999"/>
                <a:gd name="connsiteY26" fmla="*/ 4291060 h 4455556"/>
                <a:gd name="connsiteX27" fmla="*/ 4812631 w 5659999"/>
                <a:gd name="connsiteY27" fmla="*/ 4445064 h 4455556"/>
                <a:gd name="connsiteX28" fmla="*/ 4908884 w 5659999"/>
                <a:gd name="connsiteY28" fmla="*/ 4454690 h 4455556"/>
                <a:gd name="connsiteX29" fmla="*/ 5419023 w 5659999"/>
                <a:gd name="connsiteY29" fmla="*/ 4445064 h 4455556"/>
                <a:gd name="connsiteX30" fmla="*/ 5457524 w 5659999"/>
                <a:gd name="connsiteY30" fmla="*/ 4425814 h 4455556"/>
                <a:gd name="connsiteX31" fmla="*/ 5486400 w 5659999"/>
                <a:gd name="connsiteY31" fmla="*/ 4387313 h 4455556"/>
                <a:gd name="connsiteX32" fmla="*/ 5534526 w 5659999"/>
                <a:gd name="connsiteY32" fmla="*/ 4377687 h 4455556"/>
                <a:gd name="connsiteX33" fmla="*/ 5573027 w 5659999"/>
                <a:gd name="connsiteY33" fmla="*/ 4368062 h 4455556"/>
                <a:gd name="connsiteX34" fmla="*/ 5553777 w 5659999"/>
                <a:gd name="connsiteY34" fmla="*/ 4252559 h 4455556"/>
                <a:gd name="connsiteX35" fmla="*/ 5544151 w 5659999"/>
                <a:gd name="connsiteY35" fmla="*/ 4223683 h 4455556"/>
                <a:gd name="connsiteX36" fmla="*/ 5505650 w 5659999"/>
                <a:gd name="connsiteY36" fmla="*/ 4127431 h 4455556"/>
                <a:gd name="connsiteX37" fmla="*/ 5515276 w 5659999"/>
                <a:gd name="connsiteY37" fmla="*/ 3713544 h 4455556"/>
                <a:gd name="connsiteX38" fmla="*/ 5534526 w 5659999"/>
                <a:gd name="connsiteY38" fmla="*/ 3415161 h 4455556"/>
                <a:gd name="connsiteX39" fmla="*/ 5553777 w 5659999"/>
                <a:gd name="connsiteY39" fmla="*/ 3155279 h 4455556"/>
                <a:gd name="connsiteX40" fmla="*/ 5573027 w 5659999"/>
                <a:gd name="connsiteY40" fmla="*/ 3068652 h 4455556"/>
                <a:gd name="connsiteX41" fmla="*/ 5592278 w 5659999"/>
                <a:gd name="connsiteY41" fmla="*/ 2933898 h 4455556"/>
                <a:gd name="connsiteX42" fmla="*/ 5582652 w 5659999"/>
                <a:gd name="connsiteY42" fmla="*/ 2057999 h 4455556"/>
                <a:gd name="connsiteX43" fmla="*/ 5553777 w 5659999"/>
                <a:gd name="connsiteY43" fmla="*/ 1413106 h 4455556"/>
                <a:gd name="connsiteX44" fmla="*/ 5515276 w 5659999"/>
                <a:gd name="connsiteY44" fmla="*/ 1230226 h 4455556"/>
                <a:gd name="connsiteX45" fmla="*/ 5496025 w 5659999"/>
                <a:gd name="connsiteY45" fmla="*/ 1066597 h 4455556"/>
                <a:gd name="connsiteX46" fmla="*/ 5457524 w 5659999"/>
                <a:gd name="connsiteY46" fmla="*/ 864466 h 4455556"/>
                <a:gd name="connsiteX47" fmla="*/ 5428648 w 5659999"/>
                <a:gd name="connsiteY47" fmla="*/ 643085 h 4455556"/>
                <a:gd name="connsiteX48" fmla="*/ 5351646 w 5659999"/>
                <a:gd name="connsiteY48" fmla="*/ 421704 h 4455556"/>
                <a:gd name="connsiteX49" fmla="*/ 5303520 w 5659999"/>
                <a:gd name="connsiteY49" fmla="*/ 296576 h 4455556"/>
                <a:gd name="connsiteX50" fmla="*/ 5650030 w 5659999"/>
                <a:gd name="connsiteY50" fmla="*/ 190698 h 4455556"/>
                <a:gd name="connsiteX51" fmla="*/ 5563402 w 5659999"/>
                <a:gd name="connsiteY51" fmla="*/ 65570 h 4455556"/>
                <a:gd name="connsiteX52" fmla="*/ 4957010 w 5659999"/>
                <a:gd name="connsiteY52" fmla="*/ 17443 h 4455556"/>
                <a:gd name="connsiteX53" fmla="*/ 211755 w 5659999"/>
                <a:gd name="connsiteY53" fmla="*/ 46319 h 4455556"/>
                <a:gd name="connsiteX54" fmla="*/ 134754 w 5659999"/>
                <a:gd name="connsiteY54" fmla="*/ 46319 h 4455556"/>
                <a:gd name="connsiteX55" fmla="*/ 57751 w 5659999"/>
                <a:gd name="connsiteY55" fmla="*/ 335077 h 4455556"/>
                <a:gd name="connsiteX56" fmla="*/ 48126 w 5659999"/>
                <a:gd name="connsiteY56" fmla="*/ 392828 h 4455556"/>
                <a:gd name="connsiteX57" fmla="*/ 77002 w 5659999"/>
                <a:gd name="connsiteY57" fmla="*/ 460205 h 4455556"/>
                <a:gd name="connsiteX58" fmla="*/ 96252 w 5659999"/>
                <a:gd name="connsiteY58" fmla="*/ 566083 h 4455556"/>
                <a:gd name="connsiteX59" fmla="*/ 125128 w 5659999"/>
                <a:gd name="connsiteY59" fmla="*/ 585334 h 4455556"/>
                <a:gd name="connsiteX0" fmla="*/ 125128 w 5659999"/>
                <a:gd name="connsiteY0" fmla="*/ 570775 h 4440997"/>
                <a:gd name="connsiteX1" fmla="*/ 96252 w 5659999"/>
                <a:gd name="connsiteY1" fmla="*/ 618901 h 4440997"/>
                <a:gd name="connsiteX2" fmla="*/ 67377 w 5659999"/>
                <a:gd name="connsiteY2" fmla="*/ 792156 h 4440997"/>
                <a:gd name="connsiteX3" fmla="*/ 77002 w 5659999"/>
                <a:gd name="connsiteY3" fmla="*/ 907659 h 4440997"/>
                <a:gd name="connsiteX4" fmla="*/ 86627 w 5659999"/>
                <a:gd name="connsiteY4" fmla="*/ 946160 h 4440997"/>
                <a:gd name="connsiteX5" fmla="*/ 105878 w 5659999"/>
                <a:gd name="connsiteY5" fmla="*/ 1052038 h 4440997"/>
                <a:gd name="connsiteX6" fmla="*/ 77002 w 5659999"/>
                <a:gd name="connsiteY6" fmla="*/ 1138665 h 4440997"/>
                <a:gd name="connsiteX7" fmla="*/ 0 w 5659999"/>
                <a:gd name="connsiteY7" fmla="*/ 1273419 h 4440997"/>
                <a:gd name="connsiteX8" fmla="*/ 19250 w 5659999"/>
                <a:gd name="connsiteY8" fmla="*/ 1639179 h 4440997"/>
                <a:gd name="connsiteX9" fmla="*/ 125128 w 5659999"/>
                <a:gd name="connsiteY9" fmla="*/ 1966438 h 4440997"/>
                <a:gd name="connsiteX10" fmla="*/ 202130 w 5659999"/>
                <a:gd name="connsiteY10" fmla="*/ 2120442 h 4440997"/>
                <a:gd name="connsiteX11" fmla="*/ 279132 w 5659999"/>
                <a:gd name="connsiteY11" fmla="*/ 2303322 h 4440997"/>
                <a:gd name="connsiteX12" fmla="*/ 336884 w 5659999"/>
                <a:gd name="connsiteY12" fmla="*/ 2380324 h 4440997"/>
                <a:gd name="connsiteX13" fmla="*/ 606391 w 5659999"/>
                <a:gd name="connsiteY13" fmla="*/ 2515078 h 4440997"/>
                <a:gd name="connsiteX14" fmla="*/ 741145 w 5659999"/>
                <a:gd name="connsiteY14" fmla="*/ 2572829 h 4440997"/>
                <a:gd name="connsiteX15" fmla="*/ 789271 w 5659999"/>
                <a:gd name="connsiteY15" fmla="*/ 2640206 h 4440997"/>
                <a:gd name="connsiteX16" fmla="*/ 875899 w 5659999"/>
                <a:gd name="connsiteY16" fmla="*/ 2803836 h 4440997"/>
                <a:gd name="connsiteX17" fmla="*/ 1049153 w 5659999"/>
                <a:gd name="connsiteY17" fmla="*/ 2967465 h 4440997"/>
                <a:gd name="connsiteX18" fmla="*/ 1482290 w 5659999"/>
                <a:gd name="connsiteY18" fmla="*/ 3140720 h 4440997"/>
                <a:gd name="connsiteX19" fmla="*/ 1655545 w 5659999"/>
                <a:gd name="connsiteY19" fmla="*/ 3217722 h 4440997"/>
                <a:gd name="connsiteX20" fmla="*/ 2030930 w 5659999"/>
                <a:gd name="connsiteY20" fmla="*/ 3621983 h 4440997"/>
                <a:gd name="connsiteX21" fmla="*/ 2935705 w 5659999"/>
                <a:gd name="connsiteY21" fmla="*/ 3756737 h 4440997"/>
                <a:gd name="connsiteX22" fmla="*/ 3311090 w 5659999"/>
                <a:gd name="connsiteY22" fmla="*/ 4055120 h 4440997"/>
                <a:gd name="connsiteX23" fmla="*/ 3599848 w 5659999"/>
                <a:gd name="connsiteY23" fmla="*/ 4093621 h 4440997"/>
                <a:gd name="connsiteX24" fmla="*/ 4215865 w 5659999"/>
                <a:gd name="connsiteY24" fmla="*/ 4257251 h 4440997"/>
                <a:gd name="connsiteX25" fmla="*/ 4215865 w 5659999"/>
                <a:gd name="connsiteY25" fmla="*/ 4257251 h 4440997"/>
                <a:gd name="connsiteX26" fmla="*/ 4591250 w 5659999"/>
                <a:gd name="connsiteY26" fmla="*/ 4276501 h 4440997"/>
                <a:gd name="connsiteX27" fmla="*/ 4812631 w 5659999"/>
                <a:gd name="connsiteY27" fmla="*/ 4430505 h 4440997"/>
                <a:gd name="connsiteX28" fmla="*/ 4908884 w 5659999"/>
                <a:gd name="connsiteY28" fmla="*/ 4440131 h 4440997"/>
                <a:gd name="connsiteX29" fmla="*/ 5419023 w 5659999"/>
                <a:gd name="connsiteY29" fmla="*/ 4430505 h 4440997"/>
                <a:gd name="connsiteX30" fmla="*/ 5457524 w 5659999"/>
                <a:gd name="connsiteY30" fmla="*/ 4411255 h 4440997"/>
                <a:gd name="connsiteX31" fmla="*/ 5486400 w 5659999"/>
                <a:gd name="connsiteY31" fmla="*/ 4372754 h 4440997"/>
                <a:gd name="connsiteX32" fmla="*/ 5534526 w 5659999"/>
                <a:gd name="connsiteY32" fmla="*/ 4363128 h 4440997"/>
                <a:gd name="connsiteX33" fmla="*/ 5573027 w 5659999"/>
                <a:gd name="connsiteY33" fmla="*/ 4353503 h 4440997"/>
                <a:gd name="connsiteX34" fmla="*/ 5553777 w 5659999"/>
                <a:gd name="connsiteY34" fmla="*/ 4238000 h 4440997"/>
                <a:gd name="connsiteX35" fmla="*/ 5544151 w 5659999"/>
                <a:gd name="connsiteY35" fmla="*/ 4209124 h 4440997"/>
                <a:gd name="connsiteX36" fmla="*/ 5505650 w 5659999"/>
                <a:gd name="connsiteY36" fmla="*/ 4112872 h 4440997"/>
                <a:gd name="connsiteX37" fmla="*/ 5515276 w 5659999"/>
                <a:gd name="connsiteY37" fmla="*/ 3698985 h 4440997"/>
                <a:gd name="connsiteX38" fmla="*/ 5534526 w 5659999"/>
                <a:gd name="connsiteY38" fmla="*/ 3400602 h 4440997"/>
                <a:gd name="connsiteX39" fmla="*/ 5553777 w 5659999"/>
                <a:gd name="connsiteY39" fmla="*/ 3140720 h 4440997"/>
                <a:gd name="connsiteX40" fmla="*/ 5573027 w 5659999"/>
                <a:gd name="connsiteY40" fmla="*/ 3054093 h 4440997"/>
                <a:gd name="connsiteX41" fmla="*/ 5592278 w 5659999"/>
                <a:gd name="connsiteY41" fmla="*/ 2919339 h 4440997"/>
                <a:gd name="connsiteX42" fmla="*/ 5582652 w 5659999"/>
                <a:gd name="connsiteY42" fmla="*/ 2043440 h 4440997"/>
                <a:gd name="connsiteX43" fmla="*/ 5553777 w 5659999"/>
                <a:gd name="connsiteY43" fmla="*/ 1398547 h 4440997"/>
                <a:gd name="connsiteX44" fmla="*/ 5515276 w 5659999"/>
                <a:gd name="connsiteY44" fmla="*/ 1215667 h 4440997"/>
                <a:gd name="connsiteX45" fmla="*/ 5496025 w 5659999"/>
                <a:gd name="connsiteY45" fmla="*/ 1052038 h 4440997"/>
                <a:gd name="connsiteX46" fmla="*/ 5457524 w 5659999"/>
                <a:gd name="connsiteY46" fmla="*/ 849907 h 4440997"/>
                <a:gd name="connsiteX47" fmla="*/ 5428648 w 5659999"/>
                <a:gd name="connsiteY47" fmla="*/ 628526 h 4440997"/>
                <a:gd name="connsiteX48" fmla="*/ 5351646 w 5659999"/>
                <a:gd name="connsiteY48" fmla="*/ 407145 h 4440997"/>
                <a:gd name="connsiteX49" fmla="*/ 5303520 w 5659999"/>
                <a:gd name="connsiteY49" fmla="*/ 282017 h 4440997"/>
                <a:gd name="connsiteX50" fmla="*/ 5650030 w 5659999"/>
                <a:gd name="connsiteY50" fmla="*/ 176139 h 4440997"/>
                <a:gd name="connsiteX51" fmla="*/ 5563402 w 5659999"/>
                <a:gd name="connsiteY51" fmla="*/ 79886 h 4440997"/>
                <a:gd name="connsiteX52" fmla="*/ 4957010 w 5659999"/>
                <a:gd name="connsiteY52" fmla="*/ 2884 h 4440997"/>
                <a:gd name="connsiteX53" fmla="*/ 211755 w 5659999"/>
                <a:gd name="connsiteY53" fmla="*/ 31760 h 4440997"/>
                <a:gd name="connsiteX54" fmla="*/ 134754 w 5659999"/>
                <a:gd name="connsiteY54" fmla="*/ 31760 h 4440997"/>
                <a:gd name="connsiteX55" fmla="*/ 57751 w 5659999"/>
                <a:gd name="connsiteY55" fmla="*/ 320518 h 4440997"/>
                <a:gd name="connsiteX56" fmla="*/ 48126 w 5659999"/>
                <a:gd name="connsiteY56" fmla="*/ 378269 h 4440997"/>
                <a:gd name="connsiteX57" fmla="*/ 77002 w 5659999"/>
                <a:gd name="connsiteY57" fmla="*/ 445646 h 4440997"/>
                <a:gd name="connsiteX58" fmla="*/ 96252 w 5659999"/>
                <a:gd name="connsiteY58" fmla="*/ 551524 h 4440997"/>
                <a:gd name="connsiteX59" fmla="*/ 125128 w 5659999"/>
                <a:gd name="connsiteY59" fmla="*/ 570775 h 4440997"/>
                <a:gd name="connsiteX0" fmla="*/ 125128 w 5628685"/>
                <a:gd name="connsiteY0" fmla="*/ 567891 h 4438113"/>
                <a:gd name="connsiteX1" fmla="*/ 96252 w 5628685"/>
                <a:gd name="connsiteY1" fmla="*/ 616017 h 4438113"/>
                <a:gd name="connsiteX2" fmla="*/ 67377 w 5628685"/>
                <a:gd name="connsiteY2" fmla="*/ 789272 h 4438113"/>
                <a:gd name="connsiteX3" fmla="*/ 77002 w 5628685"/>
                <a:gd name="connsiteY3" fmla="*/ 904775 h 4438113"/>
                <a:gd name="connsiteX4" fmla="*/ 86627 w 5628685"/>
                <a:gd name="connsiteY4" fmla="*/ 943276 h 4438113"/>
                <a:gd name="connsiteX5" fmla="*/ 105878 w 5628685"/>
                <a:gd name="connsiteY5" fmla="*/ 1049154 h 4438113"/>
                <a:gd name="connsiteX6" fmla="*/ 77002 w 5628685"/>
                <a:gd name="connsiteY6" fmla="*/ 1135781 h 4438113"/>
                <a:gd name="connsiteX7" fmla="*/ 0 w 5628685"/>
                <a:gd name="connsiteY7" fmla="*/ 1270535 h 4438113"/>
                <a:gd name="connsiteX8" fmla="*/ 19250 w 5628685"/>
                <a:gd name="connsiteY8" fmla="*/ 1636295 h 4438113"/>
                <a:gd name="connsiteX9" fmla="*/ 125128 w 5628685"/>
                <a:gd name="connsiteY9" fmla="*/ 1963554 h 4438113"/>
                <a:gd name="connsiteX10" fmla="*/ 202130 w 5628685"/>
                <a:gd name="connsiteY10" fmla="*/ 2117558 h 4438113"/>
                <a:gd name="connsiteX11" fmla="*/ 279132 w 5628685"/>
                <a:gd name="connsiteY11" fmla="*/ 2300438 h 4438113"/>
                <a:gd name="connsiteX12" fmla="*/ 336884 w 5628685"/>
                <a:gd name="connsiteY12" fmla="*/ 2377440 h 4438113"/>
                <a:gd name="connsiteX13" fmla="*/ 606391 w 5628685"/>
                <a:gd name="connsiteY13" fmla="*/ 2512194 h 4438113"/>
                <a:gd name="connsiteX14" fmla="*/ 741145 w 5628685"/>
                <a:gd name="connsiteY14" fmla="*/ 2569945 h 4438113"/>
                <a:gd name="connsiteX15" fmla="*/ 789271 w 5628685"/>
                <a:gd name="connsiteY15" fmla="*/ 2637322 h 4438113"/>
                <a:gd name="connsiteX16" fmla="*/ 875899 w 5628685"/>
                <a:gd name="connsiteY16" fmla="*/ 2800952 h 4438113"/>
                <a:gd name="connsiteX17" fmla="*/ 1049153 w 5628685"/>
                <a:gd name="connsiteY17" fmla="*/ 2964581 h 4438113"/>
                <a:gd name="connsiteX18" fmla="*/ 1482290 w 5628685"/>
                <a:gd name="connsiteY18" fmla="*/ 3137836 h 4438113"/>
                <a:gd name="connsiteX19" fmla="*/ 1655545 w 5628685"/>
                <a:gd name="connsiteY19" fmla="*/ 3214838 h 4438113"/>
                <a:gd name="connsiteX20" fmla="*/ 2030930 w 5628685"/>
                <a:gd name="connsiteY20" fmla="*/ 3619099 h 4438113"/>
                <a:gd name="connsiteX21" fmla="*/ 2935705 w 5628685"/>
                <a:gd name="connsiteY21" fmla="*/ 3753853 h 4438113"/>
                <a:gd name="connsiteX22" fmla="*/ 3311090 w 5628685"/>
                <a:gd name="connsiteY22" fmla="*/ 4052236 h 4438113"/>
                <a:gd name="connsiteX23" fmla="*/ 3599848 w 5628685"/>
                <a:gd name="connsiteY23" fmla="*/ 4090737 h 4438113"/>
                <a:gd name="connsiteX24" fmla="*/ 4215865 w 5628685"/>
                <a:gd name="connsiteY24" fmla="*/ 4254367 h 4438113"/>
                <a:gd name="connsiteX25" fmla="*/ 4215865 w 5628685"/>
                <a:gd name="connsiteY25" fmla="*/ 4254367 h 4438113"/>
                <a:gd name="connsiteX26" fmla="*/ 4591250 w 5628685"/>
                <a:gd name="connsiteY26" fmla="*/ 4273617 h 4438113"/>
                <a:gd name="connsiteX27" fmla="*/ 4812631 w 5628685"/>
                <a:gd name="connsiteY27" fmla="*/ 4427621 h 4438113"/>
                <a:gd name="connsiteX28" fmla="*/ 4908884 w 5628685"/>
                <a:gd name="connsiteY28" fmla="*/ 4437247 h 4438113"/>
                <a:gd name="connsiteX29" fmla="*/ 5419023 w 5628685"/>
                <a:gd name="connsiteY29" fmla="*/ 4427621 h 4438113"/>
                <a:gd name="connsiteX30" fmla="*/ 5457524 w 5628685"/>
                <a:gd name="connsiteY30" fmla="*/ 4408371 h 4438113"/>
                <a:gd name="connsiteX31" fmla="*/ 5486400 w 5628685"/>
                <a:gd name="connsiteY31" fmla="*/ 4369870 h 4438113"/>
                <a:gd name="connsiteX32" fmla="*/ 5534526 w 5628685"/>
                <a:gd name="connsiteY32" fmla="*/ 4360244 h 4438113"/>
                <a:gd name="connsiteX33" fmla="*/ 5573027 w 5628685"/>
                <a:gd name="connsiteY33" fmla="*/ 4350619 h 4438113"/>
                <a:gd name="connsiteX34" fmla="*/ 5553777 w 5628685"/>
                <a:gd name="connsiteY34" fmla="*/ 4235116 h 4438113"/>
                <a:gd name="connsiteX35" fmla="*/ 5544151 w 5628685"/>
                <a:gd name="connsiteY35" fmla="*/ 4206240 h 4438113"/>
                <a:gd name="connsiteX36" fmla="*/ 5505650 w 5628685"/>
                <a:gd name="connsiteY36" fmla="*/ 4109988 h 4438113"/>
                <a:gd name="connsiteX37" fmla="*/ 5515276 w 5628685"/>
                <a:gd name="connsiteY37" fmla="*/ 3696101 h 4438113"/>
                <a:gd name="connsiteX38" fmla="*/ 5534526 w 5628685"/>
                <a:gd name="connsiteY38" fmla="*/ 3397718 h 4438113"/>
                <a:gd name="connsiteX39" fmla="*/ 5553777 w 5628685"/>
                <a:gd name="connsiteY39" fmla="*/ 3137836 h 4438113"/>
                <a:gd name="connsiteX40" fmla="*/ 5573027 w 5628685"/>
                <a:gd name="connsiteY40" fmla="*/ 3051209 h 4438113"/>
                <a:gd name="connsiteX41" fmla="*/ 5592278 w 5628685"/>
                <a:gd name="connsiteY41" fmla="*/ 2916455 h 4438113"/>
                <a:gd name="connsiteX42" fmla="*/ 5582652 w 5628685"/>
                <a:gd name="connsiteY42" fmla="*/ 2040556 h 4438113"/>
                <a:gd name="connsiteX43" fmla="*/ 5553777 w 5628685"/>
                <a:gd name="connsiteY43" fmla="*/ 1395663 h 4438113"/>
                <a:gd name="connsiteX44" fmla="*/ 5515276 w 5628685"/>
                <a:gd name="connsiteY44" fmla="*/ 1212783 h 4438113"/>
                <a:gd name="connsiteX45" fmla="*/ 5496025 w 5628685"/>
                <a:gd name="connsiteY45" fmla="*/ 1049154 h 4438113"/>
                <a:gd name="connsiteX46" fmla="*/ 5457524 w 5628685"/>
                <a:gd name="connsiteY46" fmla="*/ 847023 h 4438113"/>
                <a:gd name="connsiteX47" fmla="*/ 5428648 w 5628685"/>
                <a:gd name="connsiteY47" fmla="*/ 625642 h 4438113"/>
                <a:gd name="connsiteX48" fmla="*/ 5351646 w 5628685"/>
                <a:gd name="connsiteY48" fmla="*/ 404261 h 4438113"/>
                <a:gd name="connsiteX49" fmla="*/ 5303520 w 5628685"/>
                <a:gd name="connsiteY49" fmla="*/ 279133 h 4438113"/>
                <a:gd name="connsiteX50" fmla="*/ 5582653 w 5628685"/>
                <a:gd name="connsiteY50" fmla="*/ 202131 h 4438113"/>
                <a:gd name="connsiteX51" fmla="*/ 5563402 w 5628685"/>
                <a:gd name="connsiteY51" fmla="*/ 77002 h 4438113"/>
                <a:gd name="connsiteX52" fmla="*/ 4957010 w 5628685"/>
                <a:gd name="connsiteY52" fmla="*/ 0 h 4438113"/>
                <a:gd name="connsiteX53" fmla="*/ 211755 w 5628685"/>
                <a:gd name="connsiteY53" fmla="*/ 28876 h 4438113"/>
                <a:gd name="connsiteX54" fmla="*/ 134754 w 5628685"/>
                <a:gd name="connsiteY54" fmla="*/ 28876 h 4438113"/>
                <a:gd name="connsiteX55" fmla="*/ 57751 w 5628685"/>
                <a:gd name="connsiteY55" fmla="*/ 317634 h 4438113"/>
                <a:gd name="connsiteX56" fmla="*/ 48126 w 5628685"/>
                <a:gd name="connsiteY56" fmla="*/ 375385 h 4438113"/>
                <a:gd name="connsiteX57" fmla="*/ 77002 w 5628685"/>
                <a:gd name="connsiteY57" fmla="*/ 442762 h 4438113"/>
                <a:gd name="connsiteX58" fmla="*/ 96252 w 5628685"/>
                <a:gd name="connsiteY58" fmla="*/ 548640 h 4438113"/>
                <a:gd name="connsiteX59" fmla="*/ 125128 w 5628685"/>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351646 w 5615323"/>
                <a:gd name="connsiteY48" fmla="*/ 40426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601903 w 5615323"/>
                <a:gd name="connsiteY48" fmla="*/ 471638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544151 w 5615323"/>
                <a:gd name="connsiteY48" fmla="*/ 42351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5323"/>
                <a:gd name="connsiteY0" fmla="*/ 567891 h 4438113"/>
                <a:gd name="connsiteX1" fmla="*/ 96252 w 5615323"/>
                <a:gd name="connsiteY1" fmla="*/ 616017 h 4438113"/>
                <a:gd name="connsiteX2" fmla="*/ 67377 w 5615323"/>
                <a:gd name="connsiteY2" fmla="*/ 789272 h 4438113"/>
                <a:gd name="connsiteX3" fmla="*/ 77002 w 5615323"/>
                <a:gd name="connsiteY3" fmla="*/ 904775 h 4438113"/>
                <a:gd name="connsiteX4" fmla="*/ 86627 w 5615323"/>
                <a:gd name="connsiteY4" fmla="*/ 943276 h 4438113"/>
                <a:gd name="connsiteX5" fmla="*/ 105878 w 5615323"/>
                <a:gd name="connsiteY5" fmla="*/ 1049154 h 4438113"/>
                <a:gd name="connsiteX6" fmla="*/ 77002 w 5615323"/>
                <a:gd name="connsiteY6" fmla="*/ 1135781 h 4438113"/>
                <a:gd name="connsiteX7" fmla="*/ 0 w 5615323"/>
                <a:gd name="connsiteY7" fmla="*/ 1270535 h 4438113"/>
                <a:gd name="connsiteX8" fmla="*/ 19250 w 5615323"/>
                <a:gd name="connsiteY8" fmla="*/ 1636295 h 4438113"/>
                <a:gd name="connsiteX9" fmla="*/ 125128 w 5615323"/>
                <a:gd name="connsiteY9" fmla="*/ 1963554 h 4438113"/>
                <a:gd name="connsiteX10" fmla="*/ 202130 w 5615323"/>
                <a:gd name="connsiteY10" fmla="*/ 2117558 h 4438113"/>
                <a:gd name="connsiteX11" fmla="*/ 279132 w 5615323"/>
                <a:gd name="connsiteY11" fmla="*/ 2300438 h 4438113"/>
                <a:gd name="connsiteX12" fmla="*/ 336884 w 5615323"/>
                <a:gd name="connsiteY12" fmla="*/ 2377440 h 4438113"/>
                <a:gd name="connsiteX13" fmla="*/ 606391 w 5615323"/>
                <a:gd name="connsiteY13" fmla="*/ 2512194 h 4438113"/>
                <a:gd name="connsiteX14" fmla="*/ 741145 w 5615323"/>
                <a:gd name="connsiteY14" fmla="*/ 2569945 h 4438113"/>
                <a:gd name="connsiteX15" fmla="*/ 789271 w 5615323"/>
                <a:gd name="connsiteY15" fmla="*/ 2637322 h 4438113"/>
                <a:gd name="connsiteX16" fmla="*/ 875899 w 5615323"/>
                <a:gd name="connsiteY16" fmla="*/ 2800952 h 4438113"/>
                <a:gd name="connsiteX17" fmla="*/ 1049153 w 5615323"/>
                <a:gd name="connsiteY17" fmla="*/ 2964581 h 4438113"/>
                <a:gd name="connsiteX18" fmla="*/ 1482290 w 5615323"/>
                <a:gd name="connsiteY18" fmla="*/ 3137836 h 4438113"/>
                <a:gd name="connsiteX19" fmla="*/ 1655545 w 5615323"/>
                <a:gd name="connsiteY19" fmla="*/ 3214838 h 4438113"/>
                <a:gd name="connsiteX20" fmla="*/ 2030930 w 5615323"/>
                <a:gd name="connsiteY20" fmla="*/ 3619099 h 4438113"/>
                <a:gd name="connsiteX21" fmla="*/ 2935705 w 5615323"/>
                <a:gd name="connsiteY21" fmla="*/ 3753853 h 4438113"/>
                <a:gd name="connsiteX22" fmla="*/ 3311090 w 5615323"/>
                <a:gd name="connsiteY22" fmla="*/ 4052236 h 4438113"/>
                <a:gd name="connsiteX23" fmla="*/ 3599848 w 5615323"/>
                <a:gd name="connsiteY23" fmla="*/ 4090737 h 4438113"/>
                <a:gd name="connsiteX24" fmla="*/ 4215865 w 5615323"/>
                <a:gd name="connsiteY24" fmla="*/ 4254367 h 4438113"/>
                <a:gd name="connsiteX25" fmla="*/ 4215865 w 5615323"/>
                <a:gd name="connsiteY25" fmla="*/ 4254367 h 4438113"/>
                <a:gd name="connsiteX26" fmla="*/ 4591250 w 5615323"/>
                <a:gd name="connsiteY26" fmla="*/ 4273617 h 4438113"/>
                <a:gd name="connsiteX27" fmla="*/ 4812631 w 5615323"/>
                <a:gd name="connsiteY27" fmla="*/ 4427621 h 4438113"/>
                <a:gd name="connsiteX28" fmla="*/ 4908884 w 5615323"/>
                <a:gd name="connsiteY28" fmla="*/ 4437247 h 4438113"/>
                <a:gd name="connsiteX29" fmla="*/ 5419023 w 5615323"/>
                <a:gd name="connsiteY29" fmla="*/ 4427621 h 4438113"/>
                <a:gd name="connsiteX30" fmla="*/ 5457524 w 5615323"/>
                <a:gd name="connsiteY30" fmla="*/ 4408371 h 4438113"/>
                <a:gd name="connsiteX31" fmla="*/ 5486400 w 5615323"/>
                <a:gd name="connsiteY31" fmla="*/ 4369870 h 4438113"/>
                <a:gd name="connsiteX32" fmla="*/ 5534526 w 5615323"/>
                <a:gd name="connsiteY32" fmla="*/ 4360244 h 4438113"/>
                <a:gd name="connsiteX33" fmla="*/ 5573027 w 5615323"/>
                <a:gd name="connsiteY33" fmla="*/ 4350619 h 4438113"/>
                <a:gd name="connsiteX34" fmla="*/ 5553777 w 5615323"/>
                <a:gd name="connsiteY34" fmla="*/ 4235116 h 4438113"/>
                <a:gd name="connsiteX35" fmla="*/ 5544151 w 5615323"/>
                <a:gd name="connsiteY35" fmla="*/ 4206240 h 4438113"/>
                <a:gd name="connsiteX36" fmla="*/ 5505650 w 5615323"/>
                <a:gd name="connsiteY36" fmla="*/ 4109988 h 4438113"/>
                <a:gd name="connsiteX37" fmla="*/ 5515276 w 5615323"/>
                <a:gd name="connsiteY37" fmla="*/ 3696101 h 4438113"/>
                <a:gd name="connsiteX38" fmla="*/ 5534526 w 5615323"/>
                <a:gd name="connsiteY38" fmla="*/ 3397718 h 4438113"/>
                <a:gd name="connsiteX39" fmla="*/ 5553777 w 5615323"/>
                <a:gd name="connsiteY39" fmla="*/ 3137836 h 4438113"/>
                <a:gd name="connsiteX40" fmla="*/ 5573027 w 5615323"/>
                <a:gd name="connsiteY40" fmla="*/ 3051209 h 4438113"/>
                <a:gd name="connsiteX41" fmla="*/ 5592278 w 5615323"/>
                <a:gd name="connsiteY41" fmla="*/ 2916455 h 4438113"/>
                <a:gd name="connsiteX42" fmla="*/ 5582652 w 5615323"/>
                <a:gd name="connsiteY42" fmla="*/ 2040556 h 4438113"/>
                <a:gd name="connsiteX43" fmla="*/ 5553777 w 5615323"/>
                <a:gd name="connsiteY43" fmla="*/ 1395663 h 4438113"/>
                <a:gd name="connsiteX44" fmla="*/ 5515276 w 5615323"/>
                <a:gd name="connsiteY44" fmla="*/ 1212783 h 4438113"/>
                <a:gd name="connsiteX45" fmla="*/ 5496025 w 5615323"/>
                <a:gd name="connsiteY45" fmla="*/ 1049154 h 4438113"/>
                <a:gd name="connsiteX46" fmla="*/ 5457524 w 5615323"/>
                <a:gd name="connsiteY46" fmla="*/ 847023 h 4438113"/>
                <a:gd name="connsiteX47" fmla="*/ 5428648 w 5615323"/>
                <a:gd name="connsiteY47" fmla="*/ 625642 h 4438113"/>
                <a:gd name="connsiteX48" fmla="*/ 5544151 w 5615323"/>
                <a:gd name="connsiteY48" fmla="*/ 423511 h 4438113"/>
                <a:gd name="connsiteX49" fmla="*/ 5563402 w 5615323"/>
                <a:gd name="connsiteY49" fmla="*/ 346510 h 4438113"/>
                <a:gd name="connsiteX50" fmla="*/ 5582653 w 5615323"/>
                <a:gd name="connsiteY50" fmla="*/ 202131 h 4438113"/>
                <a:gd name="connsiteX51" fmla="*/ 5563402 w 5615323"/>
                <a:gd name="connsiteY51" fmla="*/ 77002 h 4438113"/>
                <a:gd name="connsiteX52" fmla="*/ 4957010 w 5615323"/>
                <a:gd name="connsiteY52" fmla="*/ 0 h 4438113"/>
                <a:gd name="connsiteX53" fmla="*/ 211755 w 5615323"/>
                <a:gd name="connsiteY53" fmla="*/ 28876 h 4438113"/>
                <a:gd name="connsiteX54" fmla="*/ 134754 w 5615323"/>
                <a:gd name="connsiteY54" fmla="*/ 28876 h 4438113"/>
                <a:gd name="connsiteX55" fmla="*/ 57751 w 5615323"/>
                <a:gd name="connsiteY55" fmla="*/ 317634 h 4438113"/>
                <a:gd name="connsiteX56" fmla="*/ 48126 w 5615323"/>
                <a:gd name="connsiteY56" fmla="*/ 375385 h 4438113"/>
                <a:gd name="connsiteX57" fmla="*/ 77002 w 5615323"/>
                <a:gd name="connsiteY57" fmla="*/ 442762 h 4438113"/>
                <a:gd name="connsiteX58" fmla="*/ 96252 w 5615323"/>
                <a:gd name="connsiteY58" fmla="*/ 548640 h 4438113"/>
                <a:gd name="connsiteX59" fmla="*/ 125128 w 5615323"/>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428648 w 5614894"/>
                <a:gd name="connsiteY47" fmla="*/ 625642 h 4438113"/>
                <a:gd name="connsiteX48" fmla="*/ 5544151 w 5614894"/>
                <a:gd name="connsiteY48" fmla="*/ 423511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428648 w 5614894"/>
                <a:gd name="connsiteY47" fmla="*/ 625642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457524 w 5614894"/>
                <a:gd name="connsiteY46" fmla="*/ 84702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496025 w 5614894"/>
                <a:gd name="connsiteY45" fmla="*/ 1049154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15276 w 5614894"/>
                <a:gd name="connsiteY44" fmla="*/ 1212783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15276 w 5614894"/>
                <a:gd name="connsiteY37" fmla="*/ 3696101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82653 w 5614894"/>
                <a:gd name="connsiteY44" fmla="*/ 1270534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05650 w 5614894"/>
                <a:gd name="connsiteY36" fmla="*/ 4109988 h 4438113"/>
                <a:gd name="connsiteX37" fmla="*/ 5592278 w 5614894"/>
                <a:gd name="connsiteY37" fmla="*/ 3705726 h 4438113"/>
                <a:gd name="connsiteX38" fmla="*/ 5534526 w 5614894"/>
                <a:gd name="connsiteY38" fmla="*/ 3397718 h 4438113"/>
                <a:gd name="connsiteX39" fmla="*/ 5553777 w 5614894"/>
                <a:gd name="connsiteY39" fmla="*/ 3137836 h 4438113"/>
                <a:gd name="connsiteX40" fmla="*/ 5573027 w 5614894"/>
                <a:gd name="connsiteY40" fmla="*/ 3051209 h 4438113"/>
                <a:gd name="connsiteX41" fmla="*/ 5592278 w 5614894"/>
                <a:gd name="connsiteY41" fmla="*/ 2916455 h 4438113"/>
                <a:gd name="connsiteX42" fmla="*/ 5582652 w 5614894"/>
                <a:gd name="connsiteY42" fmla="*/ 2040556 h 4438113"/>
                <a:gd name="connsiteX43" fmla="*/ 5553777 w 5614894"/>
                <a:gd name="connsiteY43" fmla="*/ 1395663 h 4438113"/>
                <a:gd name="connsiteX44" fmla="*/ 5582653 w 5614894"/>
                <a:gd name="connsiteY44" fmla="*/ 1270534 h 4438113"/>
                <a:gd name="connsiteX45" fmla="*/ 5601902 w 5614894"/>
                <a:gd name="connsiteY45" fmla="*/ 1126156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22591"/>
                <a:gd name="connsiteY0" fmla="*/ 567891 h 4438113"/>
                <a:gd name="connsiteX1" fmla="*/ 96252 w 5622591"/>
                <a:gd name="connsiteY1" fmla="*/ 616017 h 4438113"/>
                <a:gd name="connsiteX2" fmla="*/ 67377 w 5622591"/>
                <a:gd name="connsiteY2" fmla="*/ 789272 h 4438113"/>
                <a:gd name="connsiteX3" fmla="*/ 77002 w 5622591"/>
                <a:gd name="connsiteY3" fmla="*/ 904775 h 4438113"/>
                <a:gd name="connsiteX4" fmla="*/ 86627 w 5622591"/>
                <a:gd name="connsiteY4" fmla="*/ 943276 h 4438113"/>
                <a:gd name="connsiteX5" fmla="*/ 105878 w 5622591"/>
                <a:gd name="connsiteY5" fmla="*/ 1049154 h 4438113"/>
                <a:gd name="connsiteX6" fmla="*/ 77002 w 5622591"/>
                <a:gd name="connsiteY6" fmla="*/ 1135781 h 4438113"/>
                <a:gd name="connsiteX7" fmla="*/ 0 w 5622591"/>
                <a:gd name="connsiteY7" fmla="*/ 1270535 h 4438113"/>
                <a:gd name="connsiteX8" fmla="*/ 19250 w 5622591"/>
                <a:gd name="connsiteY8" fmla="*/ 1636295 h 4438113"/>
                <a:gd name="connsiteX9" fmla="*/ 125128 w 5622591"/>
                <a:gd name="connsiteY9" fmla="*/ 1963554 h 4438113"/>
                <a:gd name="connsiteX10" fmla="*/ 202130 w 5622591"/>
                <a:gd name="connsiteY10" fmla="*/ 2117558 h 4438113"/>
                <a:gd name="connsiteX11" fmla="*/ 279132 w 5622591"/>
                <a:gd name="connsiteY11" fmla="*/ 2300438 h 4438113"/>
                <a:gd name="connsiteX12" fmla="*/ 336884 w 5622591"/>
                <a:gd name="connsiteY12" fmla="*/ 2377440 h 4438113"/>
                <a:gd name="connsiteX13" fmla="*/ 606391 w 5622591"/>
                <a:gd name="connsiteY13" fmla="*/ 2512194 h 4438113"/>
                <a:gd name="connsiteX14" fmla="*/ 741145 w 5622591"/>
                <a:gd name="connsiteY14" fmla="*/ 2569945 h 4438113"/>
                <a:gd name="connsiteX15" fmla="*/ 789271 w 5622591"/>
                <a:gd name="connsiteY15" fmla="*/ 2637322 h 4438113"/>
                <a:gd name="connsiteX16" fmla="*/ 875899 w 5622591"/>
                <a:gd name="connsiteY16" fmla="*/ 2800952 h 4438113"/>
                <a:gd name="connsiteX17" fmla="*/ 1049153 w 5622591"/>
                <a:gd name="connsiteY17" fmla="*/ 2964581 h 4438113"/>
                <a:gd name="connsiteX18" fmla="*/ 1482290 w 5622591"/>
                <a:gd name="connsiteY18" fmla="*/ 3137836 h 4438113"/>
                <a:gd name="connsiteX19" fmla="*/ 1655545 w 5622591"/>
                <a:gd name="connsiteY19" fmla="*/ 3214838 h 4438113"/>
                <a:gd name="connsiteX20" fmla="*/ 2030930 w 5622591"/>
                <a:gd name="connsiteY20" fmla="*/ 3619099 h 4438113"/>
                <a:gd name="connsiteX21" fmla="*/ 2935705 w 5622591"/>
                <a:gd name="connsiteY21" fmla="*/ 3753853 h 4438113"/>
                <a:gd name="connsiteX22" fmla="*/ 3311090 w 5622591"/>
                <a:gd name="connsiteY22" fmla="*/ 4052236 h 4438113"/>
                <a:gd name="connsiteX23" fmla="*/ 3599848 w 5622591"/>
                <a:gd name="connsiteY23" fmla="*/ 4090737 h 4438113"/>
                <a:gd name="connsiteX24" fmla="*/ 4215865 w 5622591"/>
                <a:gd name="connsiteY24" fmla="*/ 4254367 h 4438113"/>
                <a:gd name="connsiteX25" fmla="*/ 4215865 w 5622591"/>
                <a:gd name="connsiteY25" fmla="*/ 4254367 h 4438113"/>
                <a:gd name="connsiteX26" fmla="*/ 4591250 w 5622591"/>
                <a:gd name="connsiteY26" fmla="*/ 4273617 h 4438113"/>
                <a:gd name="connsiteX27" fmla="*/ 4812631 w 5622591"/>
                <a:gd name="connsiteY27" fmla="*/ 4427621 h 4438113"/>
                <a:gd name="connsiteX28" fmla="*/ 4908884 w 5622591"/>
                <a:gd name="connsiteY28" fmla="*/ 4437247 h 4438113"/>
                <a:gd name="connsiteX29" fmla="*/ 5419023 w 5622591"/>
                <a:gd name="connsiteY29" fmla="*/ 4427621 h 4438113"/>
                <a:gd name="connsiteX30" fmla="*/ 5457524 w 5622591"/>
                <a:gd name="connsiteY30" fmla="*/ 4408371 h 4438113"/>
                <a:gd name="connsiteX31" fmla="*/ 5486400 w 5622591"/>
                <a:gd name="connsiteY31" fmla="*/ 4369870 h 4438113"/>
                <a:gd name="connsiteX32" fmla="*/ 5534526 w 5622591"/>
                <a:gd name="connsiteY32" fmla="*/ 4360244 h 4438113"/>
                <a:gd name="connsiteX33" fmla="*/ 5573027 w 5622591"/>
                <a:gd name="connsiteY33" fmla="*/ 4350619 h 4438113"/>
                <a:gd name="connsiteX34" fmla="*/ 5553777 w 5622591"/>
                <a:gd name="connsiteY34" fmla="*/ 4235116 h 4438113"/>
                <a:gd name="connsiteX35" fmla="*/ 5544151 w 5622591"/>
                <a:gd name="connsiteY35" fmla="*/ 4206240 h 4438113"/>
                <a:gd name="connsiteX36" fmla="*/ 5505650 w 5622591"/>
                <a:gd name="connsiteY36" fmla="*/ 4109988 h 4438113"/>
                <a:gd name="connsiteX37" fmla="*/ 5592278 w 5622591"/>
                <a:gd name="connsiteY37" fmla="*/ 3705726 h 4438113"/>
                <a:gd name="connsiteX38" fmla="*/ 5621154 w 5622591"/>
                <a:gd name="connsiteY38" fmla="*/ 3426593 h 4438113"/>
                <a:gd name="connsiteX39" fmla="*/ 5553777 w 5622591"/>
                <a:gd name="connsiteY39" fmla="*/ 3137836 h 4438113"/>
                <a:gd name="connsiteX40" fmla="*/ 5573027 w 5622591"/>
                <a:gd name="connsiteY40" fmla="*/ 3051209 h 4438113"/>
                <a:gd name="connsiteX41" fmla="*/ 5592278 w 5622591"/>
                <a:gd name="connsiteY41" fmla="*/ 2916455 h 4438113"/>
                <a:gd name="connsiteX42" fmla="*/ 5582652 w 5622591"/>
                <a:gd name="connsiteY42" fmla="*/ 2040556 h 4438113"/>
                <a:gd name="connsiteX43" fmla="*/ 5553777 w 5622591"/>
                <a:gd name="connsiteY43" fmla="*/ 1395663 h 4438113"/>
                <a:gd name="connsiteX44" fmla="*/ 5582653 w 5622591"/>
                <a:gd name="connsiteY44" fmla="*/ 1270534 h 4438113"/>
                <a:gd name="connsiteX45" fmla="*/ 5601902 w 5622591"/>
                <a:gd name="connsiteY45" fmla="*/ 1126156 h 4438113"/>
                <a:gd name="connsiteX46" fmla="*/ 5582652 w 5622591"/>
                <a:gd name="connsiteY46" fmla="*/ 866273 h 4438113"/>
                <a:gd name="connsiteX47" fmla="*/ 5592277 w 5622591"/>
                <a:gd name="connsiteY47" fmla="*/ 635268 h 4438113"/>
                <a:gd name="connsiteX48" fmla="*/ 5553776 w 5622591"/>
                <a:gd name="connsiteY48" fmla="*/ 413886 h 4438113"/>
                <a:gd name="connsiteX49" fmla="*/ 5573028 w 5622591"/>
                <a:gd name="connsiteY49" fmla="*/ 298384 h 4438113"/>
                <a:gd name="connsiteX50" fmla="*/ 5582653 w 5622591"/>
                <a:gd name="connsiteY50" fmla="*/ 202131 h 4438113"/>
                <a:gd name="connsiteX51" fmla="*/ 5563402 w 5622591"/>
                <a:gd name="connsiteY51" fmla="*/ 77002 h 4438113"/>
                <a:gd name="connsiteX52" fmla="*/ 4957010 w 5622591"/>
                <a:gd name="connsiteY52" fmla="*/ 0 h 4438113"/>
                <a:gd name="connsiteX53" fmla="*/ 211755 w 5622591"/>
                <a:gd name="connsiteY53" fmla="*/ 28876 h 4438113"/>
                <a:gd name="connsiteX54" fmla="*/ 134754 w 5622591"/>
                <a:gd name="connsiteY54" fmla="*/ 28876 h 4438113"/>
                <a:gd name="connsiteX55" fmla="*/ 57751 w 5622591"/>
                <a:gd name="connsiteY55" fmla="*/ 317634 h 4438113"/>
                <a:gd name="connsiteX56" fmla="*/ 48126 w 5622591"/>
                <a:gd name="connsiteY56" fmla="*/ 375385 h 4438113"/>
                <a:gd name="connsiteX57" fmla="*/ 77002 w 5622591"/>
                <a:gd name="connsiteY57" fmla="*/ 442762 h 4438113"/>
                <a:gd name="connsiteX58" fmla="*/ 96252 w 5622591"/>
                <a:gd name="connsiteY58" fmla="*/ 548640 h 4438113"/>
                <a:gd name="connsiteX59" fmla="*/ 125128 w 5622591"/>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53777 w 5622037"/>
                <a:gd name="connsiteY43" fmla="*/ 1395663 h 4438113"/>
                <a:gd name="connsiteX44" fmla="*/ 5582653 w 5622037"/>
                <a:gd name="connsiteY44" fmla="*/ 1270534 h 4438113"/>
                <a:gd name="connsiteX45" fmla="*/ 5601902 w 5622037"/>
                <a:gd name="connsiteY45" fmla="*/ 1126156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53777 w 5622037"/>
                <a:gd name="connsiteY43" fmla="*/ 1395663 h 4438113"/>
                <a:gd name="connsiteX44" fmla="*/ 5582653 w 5622037"/>
                <a:gd name="connsiteY44" fmla="*/ 1270534 h 4438113"/>
                <a:gd name="connsiteX45" fmla="*/ 5576996 w 5622037"/>
                <a:gd name="connsiteY45" fmla="*/ 1133272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2037"/>
                <a:gd name="connsiteY0" fmla="*/ 567891 h 4438113"/>
                <a:gd name="connsiteX1" fmla="*/ 96252 w 5622037"/>
                <a:gd name="connsiteY1" fmla="*/ 616017 h 4438113"/>
                <a:gd name="connsiteX2" fmla="*/ 67377 w 5622037"/>
                <a:gd name="connsiteY2" fmla="*/ 789272 h 4438113"/>
                <a:gd name="connsiteX3" fmla="*/ 77002 w 5622037"/>
                <a:gd name="connsiteY3" fmla="*/ 904775 h 4438113"/>
                <a:gd name="connsiteX4" fmla="*/ 86627 w 5622037"/>
                <a:gd name="connsiteY4" fmla="*/ 943276 h 4438113"/>
                <a:gd name="connsiteX5" fmla="*/ 105878 w 5622037"/>
                <a:gd name="connsiteY5" fmla="*/ 1049154 h 4438113"/>
                <a:gd name="connsiteX6" fmla="*/ 77002 w 5622037"/>
                <a:gd name="connsiteY6" fmla="*/ 1135781 h 4438113"/>
                <a:gd name="connsiteX7" fmla="*/ 0 w 5622037"/>
                <a:gd name="connsiteY7" fmla="*/ 1270535 h 4438113"/>
                <a:gd name="connsiteX8" fmla="*/ 19250 w 5622037"/>
                <a:gd name="connsiteY8" fmla="*/ 1636295 h 4438113"/>
                <a:gd name="connsiteX9" fmla="*/ 125128 w 5622037"/>
                <a:gd name="connsiteY9" fmla="*/ 1963554 h 4438113"/>
                <a:gd name="connsiteX10" fmla="*/ 202130 w 5622037"/>
                <a:gd name="connsiteY10" fmla="*/ 2117558 h 4438113"/>
                <a:gd name="connsiteX11" fmla="*/ 279132 w 5622037"/>
                <a:gd name="connsiteY11" fmla="*/ 2300438 h 4438113"/>
                <a:gd name="connsiteX12" fmla="*/ 336884 w 5622037"/>
                <a:gd name="connsiteY12" fmla="*/ 2377440 h 4438113"/>
                <a:gd name="connsiteX13" fmla="*/ 606391 w 5622037"/>
                <a:gd name="connsiteY13" fmla="*/ 2512194 h 4438113"/>
                <a:gd name="connsiteX14" fmla="*/ 741145 w 5622037"/>
                <a:gd name="connsiteY14" fmla="*/ 2569945 h 4438113"/>
                <a:gd name="connsiteX15" fmla="*/ 789271 w 5622037"/>
                <a:gd name="connsiteY15" fmla="*/ 2637322 h 4438113"/>
                <a:gd name="connsiteX16" fmla="*/ 875899 w 5622037"/>
                <a:gd name="connsiteY16" fmla="*/ 2800952 h 4438113"/>
                <a:gd name="connsiteX17" fmla="*/ 1049153 w 5622037"/>
                <a:gd name="connsiteY17" fmla="*/ 2964581 h 4438113"/>
                <a:gd name="connsiteX18" fmla="*/ 1482290 w 5622037"/>
                <a:gd name="connsiteY18" fmla="*/ 3137836 h 4438113"/>
                <a:gd name="connsiteX19" fmla="*/ 1655545 w 5622037"/>
                <a:gd name="connsiteY19" fmla="*/ 3214838 h 4438113"/>
                <a:gd name="connsiteX20" fmla="*/ 2030930 w 5622037"/>
                <a:gd name="connsiteY20" fmla="*/ 3619099 h 4438113"/>
                <a:gd name="connsiteX21" fmla="*/ 2935705 w 5622037"/>
                <a:gd name="connsiteY21" fmla="*/ 3753853 h 4438113"/>
                <a:gd name="connsiteX22" fmla="*/ 3311090 w 5622037"/>
                <a:gd name="connsiteY22" fmla="*/ 4052236 h 4438113"/>
                <a:gd name="connsiteX23" fmla="*/ 3599848 w 5622037"/>
                <a:gd name="connsiteY23" fmla="*/ 4090737 h 4438113"/>
                <a:gd name="connsiteX24" fmla="*/ 4215865 w 5622037"/>
                <a:gd name="connsiteY24" fmla="*/ 4254367 h 4438113"/>
                <a:gd name="connsiteX25" fmla="*/ 4215865 w 5622037"/>
                <a:gd name="connsiteY25" fmla="*/ 4254367 h 4438113"/>
                <a:gd name="connsiteX26" fmla="*/ 4591250 w 5622037"/>
                <a:gd name="connsiteY26" fmla="*/ 4273617 h 4438113"/>
                <a:gd name="connsiteX27" fmla="*/ 4812631 w 5622037"/>
                <a:gd name="connsiteY27" fmla="*/ 4427621 h 4438113"/>
                <a:gd name="connsiteX28" fmla="*/ 4908884 w 5622037"/>
                <a:gd name="connsiteY28" fmla="*/ 4437247 h 4438113"/>
                <a:gd name="connsiteX29" fmla="*/ 5419023 w 5622037"/>
                <a:gd name="connsiteY29" fmla="*/ 4427621 h 4438113"/>
                <a:gd name="connsiteX30" fmla="*/ 5457524 w 5622037"/>
                <a:gd name="connsiteY30" fmla="*/ 4408371 h 4438113"/>
                <a:gd name="connsiteX31" fmla="*/ 5486400 w 5622037"/>
                <a:gd name="connsiteY31" fmla="*/ 4369870 h 4438113"/>
                <a:gd name="connsiteX32" fmla="*/ 5534526 w 5622037"/>
                <a:gd name="connsiteY32" fmla="*/ 4360244 h 4438113"/>
                <a:gd name="connsiteX33" fmla="*/ 5573027 w 5622037"/>
                <a:gd name="connsiteY33" fmla="*/ 4350619 h 4438113"/>
                <a:gd name="connsiteX34" fmla="*/ 5553777 w 5622037"/>
                <a:gd name="connsiteY34" fmla="*/ 4235116 h 4438113"/>
                <a:gd name="connsiteX35" fmla="*/ 5544151 w 5622037"/>
                <a:gd name="connsiteY35" fmla="*/ 4206240 h 4438113"/>
                <a:gd name="connsiteX36" fmla="*/ 5592277 w 5622037"/>
                <a:gd name="connsiteY36" fmla="*/ 4109988 h 4438113"/>
                <a:gd name="connsiteX37" fmla="*/ 5592278 w 5622037"/>
                <a:gd name="connsiteY37" fmla="*/ 3705726 h 4438113"/>
                <a:gd name="connsiteX38" fmla="*/ 5621154 w 5622037"/>
                <a:gd name="connsiteY38" fmla="*/ 3426593 h 4438113"/>
                <a:gd name="connsiteX39" fmla="*/ 5553777 w 5622037"/>
                <a:gd name="connsiteY39" fmla="*/ 3137836 h 4438113"/>
                <a:gd name="connsiteX40" fmla="*/ 5573027 w 5622037"/>
                <a:gd name="connsiteY40" fmla="*/ 3051209 h 4438113"/>
                <a:gd name="connsiteX41" fmla="*/ 5592278 w 5622037"/>
                <a:gd name="connsiteY41" fmla="*/ 2916455 h 4438113"/>
                <a:gd name="connsiteX42" fmla="*/ 5582652 w 5622037"/>
                <a:gd name="connsiteY42" fmla="*/ 2040556 h 4438113"/>
                <a:gd name="connsiteX43" fmla="*/ 5585799 w 5622037"/>
                <a:gd name="connsiteY43" fmla="*/ 1402779 h 4438113"/>
                <a:gd name="connsiteX44" fmla="*/ 5582653 w 5622037"/>
                <a:gd name="connsiteY44" fmla="*/ 1270534 h 4438113"/>
                <a:gd name="connsiteX45" fmla="*/ 5576996 w 5622037"/>
                <a:gd name="connsiteY45" fmla="*/ 1133272 h 4438113"/>
                <a:gd name="connsiteX46" fmla="*/ 5582652 w 5622037"/>
                <a:gd name="connsiteY46" fmla="*/ 866273 h 4438113"/>
                <a:gd name="connsiteX47" fmla="*/ 5592277 w 5622037"/>
                <a:gd name="connsiteY47" fmla="*/ 635268 h 4438113"/>
                <a:gd name="connsiteX48" fmla="*/ 5553776 w 5622037"/>
                <a:gd name="connsiteY48" fmla="*/ 413886 h 4438113"/>
                <a:gd name="connsiteX49" fmla="*/ 5573028 w 5622037"/>
                <a:gd name="connsiteY49" fmla="*/ 298384 h 4438113"/>
                <a:gd name="connsiteX50" fmla="*/ 5582653 w 5622037"/>
                <a:gd name="connsiteY50" fmla="*/ 202131 h 4438113"/>
                <a:gd name="connsiteX51" fmla="*/ 5563402 w 5622037"/>
                <a:gd name="connsiteY51" fmla="*/ 77002 h 4438113"/>
                <a:gd name="connsiteX52" fmla="*/ 4957010 w 5622037"/>
                <a:gd name="connsiteY52" fmla="*/ 0 h 4438113"/>
                <a:gd name="connsiteX53" fmla="*/ 211755 w 5622037"/>
                <a:gd name="connsiteY53" fmla="*/ 28876 h 4438113"/>
                <a:gd name="connsiteX54" fmla="*/ 134754 w 5622037"/>
                <a:gd name="connsiteY54" fmla="*/ 28876 h 4438113"/>
                <a:gd name="connsiteX55" fmla="*/ 57751 w 5622037"/>
                <a:gd name="connsiteY55" fmla="*/ 317634 h 4438113"/>
                <a:gd name="connsiteX56" fmla="*/ 48126 w 5622037"/>
                <a:gd name="connsiteY56" fmla="*/ 375385 h 4438113"/>
                <a:gd name="connsiteX57" fmla="*/ 77002 w 5622037"/>
                <a:gd name="connsiteY57" fmla="*/ 442762 h 4438113"/>
                <a:gd name="connsiteX58" fmla="*/ 96252 w 5622037"/>
                <a:gd name="connsiteY58" fmla="*/ 548640 h 4438113"/>
                <a:gd name="connsiteX59" fmla="*/ 125128 w 5622037"/>
                <a:gd name="connsiteY59" fmla="*/ 567891 h 4438113"/>
                <a:gd name="connsiteX0" fmla="*/ 125128 w 5621161"/>
                <a:gd name="connsiteY0" fmla="*/ 567891 h 4438113"/>
                <a:gd name="connsiteX1" fmla="*/ 96252 w 5621161"/>
                <a:gd name="connsiteY1" fmla="*/ 616017 h 4438113"/>
                <a:gd name="connsiteX2" fmla="*/ 67377 w 5621161"/>
                <a:gd name="connsiteY2" fmla="*/ 789272 h 4438113"/>
                <a:gd name="connsiteX3" fmla="*/ 77002 w 5621161"/>
                <a:gd name="connsiteY3" fmla="*/ 904775 h 4438113"/>
                <a:gd name="connsiteX4" fmla="*/ 86627 w 5621161"/>
                <a:gd name="connsiteY4" fmla="*/ 943276 h 4438113"/>
                <a:gd name="connsiteX5" fmla="*/ 105878 w 5621161"/>
                <a:gd name="connsiteY5" fmla="*/ 1049154 h 4438113"/>
                <a:gd name="connsiteX6" fmla="*/ 77002 w 5621161"/>
                <a:gd name="connsiteY6" fmla="*/ 1135781 h 4438113"/>
                <a:gd name="connsiteX7" fmla="*/ 0 w 5621161"/>
                <a:gd name="connsiteY7" fmla="*/ 1270535 h 4438113"/>
                <a:gd name="connsiteX8" fmla="*/ 19250 w 5621161"/>
                <a:gd name="connsiteY8" fmla="*/ 1636295 h 4438113"/>
                <a:gd name="connsiteX9" fmla="*/ 125128 w 5621161"/>
                <a:gd name="connsiteY9" fmla="*/ 1963554 h 4438113"/>
                <a:gd name="connsiteX10" fmla="*/ 202130 w 5621161"/>
                <a:gd name="connsiteY10" fmla="*/ 2117558 h 4438113"/>
                <a:gd name="connsiteX11" fmla="*/ 279132 w 5621161"/>
                <a:gd name="connsiteY11" fmla="*/ 2300438 h 4438113"/>
                <a:gd name="connsiteX12" fmla="*/ 336884 w 5621161"/>
                <a:gd name="connsiteY12" fmla="*/ 2377440 h 4438113"/>
                <a:gd name="connsiteX13" fmla="*/ 606391 w 5621161"/>
                <a:gd name="connsiteY13" fmla="*/ 2512194 h 4438113"/>
                <a:gd name="connsiteX14" fmla="*/ 741145 w 5621161"/>
                <a:gd name="connsiteY14" fmla="*/ 2569945 h 4438113"/>
                <a:gd name="connsiteX15" fmla="*/ 789271 w 5621161"/>
                <a:gd name="connsiteY15" fmla="*/ 2637322 h 4438113"/>
                <a:gd name="connsiteX16" fmla="*/ 875899 w 5621161"/>
                <a:gd name="connsiteY16" fmla="*/ 2800952 h 4438113"/>
                <a:gd name="connsiteX17" fmla="*/ 1049153 w 5621161"/>
                <a:gd name="connsiteY17" fmla="*/ 2964581 h 4438113"/>
                <a:gd name="connsiteX18" fmla="*/ 1482290 w 5621161"/>
                <a:gd name="connsiteY18" fmla="*/ 3137836 h 4438113"/>
                <a:gd name="connsiteX19" fmla="*/ 1655545 w 5621161"/>
                <a:gd name="connsiteY19" fmla="*/ 3214838 h 4438113"/>
                <a:gd name="connsiteX20" fmla="*/ 2030930 w 5621161"/>
                <a:gd name="connsiteY20" fmla="*/ 3619099 h 4438113"/>
                <a:gd name="connsiteX21" fmla="*/ 2935705 w 5621161"/>
                <a:gd name="connsiteY21" fmla="*/ 3753853 h 4438113"/>
                <a:gd name="connsiteX22" fmla="*/ 3311090 w 5621161"/>
                <a:gd name="connsiteY22" fmla="*/ 4052236 h 4438113"/>
                <a:gd name="connsiteX23" fmla="*/ 3599848 w 5621161"/>
                <a:gd name="connsiteY23" fmla="*/ 4090737 h 4438113"/>
                <a:gd name="connsiteX24" fmla="*/ 4215865 w 5621161"/>
                <a:gd name="connsiteY24" fmla="*/ 4254367 h 4438113"/>
                <a:gd name="connsiteX25" fmla="*/ 4215865 w 5621161"/>
                <a:gd name="connsiteY25" fmla="*/ 4254367 h 4438113"/>
                <a:gd name="connsiteX26" fmla="*/ 4591250 w 5621161"/>
                <a:gd name="connsiteY26" fmla="*/ 4273617 h 4438113"/>
                <a:gd name="connsiteX27" fmla="*/ 4812631 w 5621161"/>
                <a:gd name="connsiteY27" fmla="*/ 4427621 h 4438113"/>
                <a:gd name="connsiteX28" fmla="*/ 4908884 w 5621161"/>
                <a:gd name="connsiteY28" fmla="*/ 4437247 h 4438113"/>
                <a:gd name="connsiteX29" fmla="*/ 5419023 w 5621161"/>
                <a:gd name="connsiteY29" fmla="*/ 4427621 h 4438113"/>
                <a:gd name="connsiteX30" fmla="*/ 5457524 w 5621161"/>
                <a:gd name="connsiteY30" fmla="*/ 4408371 h 4438113"/>
                <a:gd name="connsiteX31" fmla="*/ 5486400 w 5621161"/>
                <a:gd name="connsiteY31" fmla="*/ 4369870 h 4438113"/>
                <a:gd name="connsiteX32" fmla="*/ 5534526 w 5621161"/>
                <a:gd name="connsiteY32" fmla="*/ 4360244 h 4438113"/>
                <a:gd name="connsiteX33" fmla="*/ 5573027 w 5621161"/>
                <a:gd name="connsiteY33" fmla="*/ 4350619 h 4438113"/>
                <a:gd name="connsiteX34" fmla="*/ 5553777 w 5621161"/>
                <a:gd name="connsiteY34" fmla="*/ 4235116 h 4438113"/>
                <a:gd name="connsiteX35" fmla="*/ 5544151 w 5621161"/>
                <a:gd name="connsiteY35" fmla="*/ 4206240 h 4438113"/>
                <a:gd name="connsiteX36" fmla="*/ 5592277 w 5621161"/>
                <a:gd name="connsiteY36" fmla="*/ 4109988 h 4438113"/>
                <a:gd name="connsiteX37" fmla="*/ 5592278 w 5621161"/>
                <a:gd name="connsiteY37" fmla="*/ 3705726 h 4438113"/>
                <a:gd name="connsiteX38" fmla="*/ 5621154 w 5621161"/>
                <a:gd name="connsiteY38" fmla="*/ 3426593 h 4438113"/>
                <a:gd name="connsiteX39" fmla="*/ 5589357 w 5621161"/>
                <a:gd name="connsiteY39" fmla="*/ 3173415 h 4438113"/>
                <a:gd name="connsiteX40" fmla="*/ 5573027 w 5621161"/>
                <a:gd name="connsiteY40" fmla="*/ 3051209 h 4438113"/>
                <a:gd name="connsiteX41" fmla="*/ 5592278 w 5621161"/>
                <a:gd name="connsiteY41" fmla="*/ 2916455 h 4438113"/>
                <a:gd name="connsiteX42" fmla="*/ 5582652 w 5621161"/>
                <a:gd name="connsiteY42" fmla="*/ 2040556 h 4438113"/>
                <a:gd name="connsiteX43" fmla="*/ 5585799 w 5621161"/>
                <a:gd name="connsiteY43" fmla="*/ 1402779 h 4438113"/>
                <a:gd name="connsiteX44" fmla="*/ 5582653 w 5621161"/>
                <a:gd name="connsiteY44" fmla="*/ 1270534 h 4438113"/>
                <a:gd name="connsiteX45" fmla="*/ 5576996 w 5621161"/>
                <a:gd name="connsiteY45" fmla="*/ 1133272 h 4438113"/>
                <a:gd name="connsiteX46" fmla="*/ 5582652 w 5621161"/>
                <a:gd name="connsiteY46" fmla="*/ 866273 h 4438113"/>
                <a:gd name="connsiteX47" fmla="*/ 5592277 w 5621161"/>
                <a:gd name="connsiteY47" fmla="*/ 635268 h 4438113"/>
                <a:gd name="connsiteX48" fmla="*/ 5553776 w 5621161"/>
                <a:gd name="connsiteY48" fmla="*/ 413886 h 4438113"/>
                <a:gd name="connsiteX49" fmla="*/ 5573028 w 5621161"/>
                <a:gd name="connsiteY49" fmla="*/ 298384 h 4438113"/>
                <a:gd name="connsiteX50" fmla="*/ 5582653 w 5621161"/>
                <a:gd name="connsiteY50" fmla="*/ 202131 h 4438113"/>
                <a:gd name="connsiteX51" fmla="*/ 5563402 w 5621161"/>
                <a:gd name="connsiteY51" fmla="*/ 77002 h 4438113"/>
                <a:gd name="connsiteX52" fmla="*/ 4957010 w 5621161"/>
                <a:gd name="connsiteY52" fmla="*/ 0 h 4438113"/>
                <a:gd name="connsiteX53" fmla="*/ 211755 w 5621161"/>
                <a:gd name="connsiteY53" fmla="*/ 28876 h 4438113"/>
                <a:gd name="connsiteX54" fmla="*/ 134754 w 5621161"/>
                <a:gd name="connsiteY54" fmla="*/ 28876 h 4438113"/>
                <a:gd name="connsiteX55" fmla="*/ 57751 w 5621161"/>
                <a:gd name="connsiteY55" fmla="*/ 317634 h 4438113"/>
                <a:gd name="connsiteX56" fmla="*/ 48126 w 5621161"/>
                <a:gd name="connsiteY56" fmla="*/ 375385 h 4438113"/>
                <a:gd name="connsiteX57" fmla="*/ 77002 w 5621161"/>
                <a:gd name="connsiteY57" fmla="*/ 442762 h 4438113"/>
                <a:gd name="connsiteX58" fmla="*/ 96252 w 5621161"/>
                <a:gd name="connsiteY58" fmla="*/ 548640 h 4438113"/>
                <a:gd name="connsiteX59" fmla="*/ 125128 w 5621161"/>
                <a:gd name="connsiteY59" fmla="*/ 567891 h 4438113"/>
                <a:gd name="connsiteX0" fmla="*/ 125128 w 5621161"/>
                <a:gd name="connsiteY0" fmla="*/ 567891 h 4438113"/>
                <a:gd name="connsiteX1" fmla="*/ 96252 w 5621161"/>
                <a:gd name="connsiteY1" fmla="*/ 616017 h 4438113"/>
                <a:gd name="connsiteX2" fmla="*/ 67377 w 5621161"/>
                <a:gd name="connsiteY2" fmla="*/ 789272 h 4438113"/>
                <a:gd name="connsiteX3" fmla="*/ 77002 w 5621161"/>
                <a:gd name="connsiteY3" fmla="*/ 904775 h 4438113"/>
                <a:gd name="connsiteX4" fmla="*/ 86627 w 5621161"/>
                <a:gd name="connsiteY4" fmla="*/ 943276 h 4438113"/>
                <a:gd name="connsiteX5" fmla="*/ 105878 w 5621161"/>
                <a:gd name="connsiteY5" fmla="*/ 1049154 h 4438113"/>
                <a:gd name="connsiteX6" fmla="*/ 77002 w 5621161"/>
                <a:gd name="connsiteY6" fmla="*/ 1135781 h 4438113"/>
                <a:gd name="connsiteX7" fmla="*/ 0 w 5621161"/>
                <a:gd name="connsiteY7" fmla="*/ 1270535 h 4438113"/>
                <a:gd name="connsiteX8" fmla="*/ 19250 w 5621161"/>
                <a:gd name="connsiteY8" fmla="*/ 1636295 h 4438113"/>
                <a:gd name="connsiteX9" fmla="*/ 125128 w 5621161"/>
                <a:gd name="connsiteY9" fmla="*/ 1963554 h 4438113"/>
                <a:gd name="connsiteX10" fmla="*/ 202130 w 5621161"/>
                <a:gd name="connsiteY10" fmla="*/ 2117558 h 4438113"/>
                <a:gd name="connsiteX11" fmla="*/ 279132 w 5621161"/>
                <a:gd name="connsiteY11" fmla="*/ 2300438 h 4438113"/>
                <a:gd name="connsiteX12" fmla="*/ 336884 w 5621161"/>
                <a:gd name="connsiteY12" fmla="*/ 2377440 h 4438113"/>
                <a:gd name="connsiteX13" fmla="*/ 606391 w 5621161"/>
                <a:gd name="connsiteY13" fmla="*/ 2512194 h 4438113"/>
                <a:gd name="connsiteX14" fmla="*/ 741145 w 5621161"/>
                <a:gd name="connsiteY14" fmla="*/ 2569945 h 4438113"/>
                <a:gd name="connsiteX15" fmla="*/ 789271 w 5621161"/>
                <a:gd name="connsiteY15" fmla="*/ 2637322 h 4438113"/>
                <a:gd name="connsiteX16" fmla="*/ 875899 w 5621161"/>
                <a:gd name="connsiteY16" fmla="*/ 2800952 h 4438113"/>
                <a:gd name="connsiteX17" fmla="*/ 1049153 w 5621161"/>
                <a:gd name="connsiteY17" fmla="*/ 2964581 h 4438113"/>
                <a:gd name="connsiteX18" fmla="*/ 1482290 w 5621161"/>
                <a:gd name="connsiteY18" fmla="*/ 3137836 h 4438113"/>
                <a:gd name="connsiteX19" fmla="*/ 1655545 w 5621161"/>
                <a:gd name="connsiteY19" fmla="*/ 3214838 h 4438113"/>
                <a:gd name="connsiteX20" fmla="*/ 2030930 w 5621161"/>
                <a:gd name="connsiteY20" fmla="*/ 3619099 h 4438113"/>
                <a:gd name="connsiteX21" fmla="*/ 2935705 w 5621161"/>
                <a:gd name="connsiteY21" fmla="*/ 3753853 h 4438113"/>
                <a:gd name="connsiteX22" fmla="*/ 3311090 w 5621161"/>
                <a:gd name="connsiteY22" fmla="*/ 4052236 h 4438113"/>
                <a:gd name="connsiteX23" fmla="*/ 3599848 w 5621161"/>
                <a:gd name="connsiteY23" fmla="*/ 4090737 h 4438113"/>
                <a:gd name="connsiteX24" fmla="*/ 4215865 w 5621161"/>
                <a:gd name="connsiteY24" fmla="*/ 4254367 h 4438113"/>
                <a:gd name="connsiteX25" fmla="*/ 4215865 w 5621161"/>
                <a:gd name="connsiteY25" fmla="*/ 4254367 h 4438113"/>
                <a:gd name="connsiteX26" fmla="*/ 4591250 w 5621161"/>
                <a:gd name="connsiteY26" fmla="*/ 4273617 h 4438113"/>
                <a:gd name="connsiteX27" fmla="*/ 4812631 w 5621161"/>
                <a:gd name="connsiteY27" fmla="*/ 4427621 h 4438113"/>
                <a:gd name="connsiteX28" fmla="*/ 4908884 w 5621161"/>
                <a:gd name="connsiteY28" fmla="*/ 4437247 h 4438113"/>
                <a:gd name="connsiteX29" fmla="*/ 5419023 w 5621161"/>
                <a:gd name="connsiteY29" fmla="*/ 4427621 h 4438113"/>
                <a:gd name="connsiteX30" fmla="*/ 5457524 w 5621161"/>
                <a:gd name="connsiteY30" fmla="*/ 4408371 h 4438113"/>
                <a:gd name="connsiteX31" fmla="*/ 5486400 w 5621161"/>
                <a:gd name="connsiteY31" fmla="*/ 4369870 h 4438113"/>
                <a:gd name="connsiteX32" fmla="*/ 5534526 w 5621161"/>
                <a:gd name="connsiteY32" fmla="*/ 4360244 h 4438113"/>
                <a:gd name="connsiteX33" fmla="*/ 5573027 w 5621161"/>
                <a:gd name="connsiteY33" fmla="*/ 4350619 h 4438113"/>
                <a:gd name="connsiteX34" fmla="*/ 5553777 w 5621161"/>
                <a:gd name="connsiteY34" fmla="*/ 4235116 h 4438113"/>
                <a:gd name="connsiteX35" fmla="*/ 5544151 w 5621161"/>
                <a:gd name="connsiteY35" fmla="*/ 4206240 h 4438113"/>
                <a:gd name="connsiteX36" fmla="*/ 5592277 w 5621161"/>
                <a:gd name="connsiteY36" fmla="*/ 4109988 h 4438113"/>
                <a:gd name="connsiteX37" fmla="*/ 5592278 w 5621161"/>
                <a:gd name="connsiteY37" fmla="*/ 3705726 h 4438113"/>
                <a:gd name="connsiteX38" fmla="*/ 5621154 w 5621161"/>
                <a:gd name="connsiteY38" fmla="*/ 3426593 h 4438113"/>
                <a:gd name="connsiteX39" fmla="*/ 5589357 w 5621161"/>
                <a:gd name="connsiteY39" fmla="*/ 3173415 h 4438113"/>
                <a:gd name="connsiteX40" fmla="*/ 5590817 w 5621161"/>
                <a:gd name="connsiteY40" fmla="*/ 3051209 h 4438113"/>
                <a:gd name="connsiteX41" fmla="*/ 5592278 w 5621161"/>
                <a:gd name="connsiteY41" fmla="*/ 2916455 h 4438113"/>
                <a:gd name="connsiteX42" fmla="*/ 5582652 w 5621161"/>
                <a:gd name="connsiteY42" fmla="*/ 2040556 h 4438113"/>
                <a:gd name="connsiteX43" fmla="*/ 5585799 w 5621161"/>
                <a:gd name="connsiteY43" fmla="*/ 1402779 h 4438113"/>
                <a:gd name="connsiteX44" fmla="*/ 5582653 w 5621161"/>
                <a:gd name="connsiteY44" fmla="*/ 1270534 h 4438113"/>
                <a:gd name="connsiteX45" fmla="*/ 5576996 w 5621161"/>
                <a:gd name="connsiteY45" fmla="*/ 1133272 h 4438113"/>
                <a:gd name="connsiteX46" fmla="*/ 5582652 w 5621161"/>
                <a:gd name="connsiteY46" fmla="*/ 866273 h 4438113"/>
                <a:gd name="connsiteX47" fmla="*/ 5592277 w 5621161"/>
                <a:gd name="connsiteY47" fmla="*/ 635268 h 4438113"/>
                <a:gd name="connsiteX48" fmla="*/ 5553776 w 5621161"/>
                <a:gd name="connsiteY48" fmla="*/ 413886 h 4438113"/>
                <a:gd name="connsiteX49" fmla="*/ 5573028 w 5621161"/>
                <a:gd name="connsiteY49" fmla="*/ 298384 h 4438113"/>
                <a:gd name="connsiteX50" fmla="*/ 5582653 w 5621161"/>
                <a:gd name="connsiteY50" fmla="*/ 202131 h 4438113"/>
                <a:gd name="connsiteX51" fmla="*/ 5563402 w 5621161"/>
                <a:gd name="connsiteY51" fmla="*/ 77002 h 4438113"/>
                <a:gd name="connsiteX52" fmla="*/ 4957010 w 5621161"/>
                <a:gd name="connsiteY52" fmla="*/ 0 h 4438113"/>
                <a:gd name="connsiteX53" fmla="*/ 211755 w 5621161"/>
                <a:gd name="connsiteY53" fmla="*/ 28876 h 4438113"/>
                <a:gd name="connsiteX54" fmla="*/ 134754 w 5621161"/>
                <a:gd name="connsiteY54" fmla="*/ 28876 h 4438113"/>
                <a:gd name="connsiteX55" fmla="*/ 57751 w 5621161"/>
                <a:gd name="connsiteY55" fmla="*/ 317634 h 4438113"/>
                <a:gd name="connsiteX56" fmla="*/ 48126 w 5621161"/>
                <a:gd name="connsiteY56" fmla="*/ 375385 h 4438113"/>
                <a:gd name="connsiteX57" fmla="*/ 77002 w 5621161"/>
                <a:gd name="connsiteY57" fmla="*/ 442762 h 4438113"/>
                <a:gd name="connsiteX58" fmla="*/ 96252 w 5621161"/>
                <a:gd name="connsiteY58" fmla="*/ 548640 h 4438113"/>
                <a:gd name="connsiteX59" fmla="*/ 125128 w 5621161"/>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44151 w 5614894"/>
                <a:gd name="connsiteY35" fmla="*/ 4206240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53777 w 5614894"/>
                <a:gd name="connsiteY34" fmla="*/ 4235116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92277 w 5614894"/>
                <a:gd name="connsiteY36" fmla="*/ 4109988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96473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614894"/>
                <a:gd name="connsiteY0" fmla="*/ 567891 h 4438113"/>
                <a:gd name="connsiteX1" fmla="*/ 96252 w 5614894"/>
                <a:gd name="connsiteY1" fmla="*/ 616017 h 4438113"/>
                <a:gd name="connsiteX2" fmla="*/ 67377 w 5614894"/>
                <a:gd name="connsiteY2" fmla="*/ 789272 h 4438113"/>
                <a:gd name="connsiteX3" fmla="*/ 77002 w 5614894"/>
                <a:gd name="connsiteY3" fmla="*/ 904775 h 4438113"/>
                <a:gd name="connsiteX4" fmla="*/ 86627 w 5614894"/>
                <a:gd name="connsiteY4" fmla="*/ 943276 h 4438113"/>
                <a:gd name="connsiteX5" fmla="*/ 105878 w 5614894"/>
                <a:gd name="connsiteY5" fmla="*/ 1049154 h 4438113"/>
                <a:gd name="connsiteX6" fmla="*/ 77002 w 5614894"/>
                <a:gd name="connsiteY6" fmla="*/ 1135781 h 4438113"/>
                <a:gd name="connsiteX7" fmla="*/ 0 w 5614894"/>
                <a:gd name="connsiteY7" fmla="*/ 1270535 h 4438113"/>
                <a:gd name="connsiteX8" fmla="*/ 19250 w 5614894"/>
                <a:gd name="connsiteY8" fmla="*/ 1636295 h 4438113"/>
                <a:gd name="connsiteX9" fmla="*/ 125128 w 5614894"/>
                <a:gd name="connsiteY9" fmla="*/ 1963554 h 4438113"/>
                <a:gd name="connsiteX10" fmla="*/ 202130 w 5614894"/>
                <a:gd name="connsiteY10" fmla="*/ 2117558 h 4438113"/>
                <a:gd name="connsiteX11" fmla="*/ 279132 w 5614894"/>
                <a:gd name="connsiteY11" fmla="*/ 2300438 h 4438113"/>
                <a:gd name="connsiteX12" fmla="*/ 336884 w 5614894"/>
                <a:gd name="connsiteY12" fmla="*/ 2377440 h 4438113"/>
                <a:gd name="connsiteX13" fmla="*/ 606391 w 5614894"/>
                <a:gd name="connsiteY13" fmla="*/ 2512194 h 4438113"/>
                <a:gd name="connsiteX14" fmla="*/ 741145 w 5614894"/>
                <a:gd name="connsiteY14" fmla="*/ 2569945 h 4438113"/>
                <a:gd name="connsiteX15" fmla="*/ 789271 w 5614894"/>
                <a:gd name="connsiteY15" fmla="*/ 2637322 h 4438113"/>
                <a:gd name="connsiteX16" fmla="*/ 875899 w 5614894"/>
                <a:gd name="connsiteY16" fmla="*/ 2800952 h 4438113"/>
                <a:gd name="connsiteX17" fmla="*/ 1049153 w 5614894"/>
                <a:gd name="connsiteY17" fmla="*/ 2964581 h 4438113"/>
                <a:gd name="connsiteX18" fmla="*/ 1482290 w 5614894"/>
                <a:gd name="connsiteY18" fmla="*/ 3137836 h 4438113"/>
                <a:gd name="connsiteX19" fmla="*/ 1655545 w 5614894"/>
                <a:gd name="connsiteY19" fmla="*/ 3214838 h 4438113"/>
                <a:gd name="connsiteX20" fmla="*/ 2030930 w 5614894"/>
                <a:gd name="connsiteY20" fmla="*/ 3619099 h 4438113"/>
                <a:gd name="connsiteX21" fmla="*/ 2935705 w 5614894"/>
                <a:gd name="connsiteY21" fmla="*/ 3753853 h 4438113"/>
                <a:gd name="connsiteX22" fmla="*/ 3311090 w 5614894"/>
                <a:gd name="connsiteY22" fmla="*/ 4052236 h 4438113"/>
                <a:gd name="connsiteX23" fmla="*/ 3599848 w 5614894"/>
                <a:gd name="connsiteY23" fmla="*/ 4090737 h 4438113"/>
                <a:gd name="connsiteX24" fmla="*/ 4215865 w 5614894"/>
                <a:gd name="connsiteY24" fmla="*/ 4254367 h 4438113"/>
                <a:gd name="connsiteX25" fmla="*/ 4215865 w 5614894"/>
                <a:gd name="connsiteY25" fmla="*/ 4254367 h 4438113"/>
                <a:gd name="connsiteX26" fmla="*/ 4591250 w 5614894"/>
                <a:gd name="connsiteY26" fmla="*/ 4273617 h 4438113"/>
                <a:gd name="connsiteX27" fmla="*/ 4812631 w 5614894"/>
                <a:gd name="connsiteY27" fmla="*/ 4427621 h 4438113"/>
                <a:gd name="connsiteX28" fmla="*/ 4908884 w 5614894"/>
                <a:gd name="connsiteY28" fmla="*/ 4437247 h 4438113"/>
                <a:gd name="connsiteX29" fmla="*/ 5419023 w 5614894"/>
                <a:gd name="connsiteY29" fmla="*/ 4427621 h 4438113"/>
                <a:gd name="connsiteX30" fmla="*/ 5457524 w 5614894"/>
                <a:gd name="connsiteY30" fmla="*/ 4408371 h 4438113"/>
                <a:gd name="connsiteX31" fmla="*/ 5486400 w 5614894"/>
                <a:gd name="connsiteY31" fmla="*/ 4369870 h 4438113"/>
                <a:gd name="connsiteX32" fmla="*/ 5534526 w 5614894"/>
                <a:gd name="connsiteY32" fmla="*/ 4360244 h 4438113"/>
                <a:gd name="connsiteX33" fmla="*/ 5573027 w 5614894"/>
                <a:gd name="connsiteY33" fmla="*/ 4350619 h 4438113"/>
                <a:gd name="connsiteX34" fmla="*/ 5582241 w 5614894"/>
                <a:gd name="connsiteY34" fmla="*/ 4274254 h 4438113"/>
                <a:gd name="connsiteX35" fmla="*/ 5583289 w 5614894"/>
                <a:gd name="connsiteY35" fmla="*/ 4209798 h 4438113"/>
                <a:gd name="connsiteX36" fmla="*/ 5585161 w 5614894"/>
                <a:gd name="connsiteY36" fmla="*/ 4081524 h 4438113"/>
                <a:gd name="connsiteX37" fmla="*/ 5592278 w 5614894"/>
                <a:gd name="connsiteY37" fmla="*/ 3705726 h 4438113"/>
                <a:gd name="connsiteX38" fmla="*/ 5592690 w 5614894"/>
                <a:gd name="connsiteY38" fmla="*/ 3426593 h 4438113"/>
                <a:gd name="connsiteX39" fmla="*/ 5589357 w 5614894"/>
                <a:gd name="connsiteY39" fmla="*/ 3173415 h 4438113"/>
                <a:gd name="connsiteX40" fmla="*/ 5590817 w 5614894"/>
                <a:gd name="connsiteY40" fmla="*/ 3051209 h 4438113"/>
                <a:gd name="connsiteX41" fmla="*/ 5592278 w 5614894"/>
                <a:gd name="connsiteY41" fmla="*/ 2916455 h 4438113"/>
                <a:gd name="connsiteX42" fmla="*/ 5582652 w 5614894"/>
                <a:gd name="connsiteY42" fmla="*/ 2040556 h 4438113"/>
                <a:gd name="connsiteX43" fmla="*/ 5585799 w 5614894"/>
                <a:gd name="connsiteY43" fmla="*/ 1402779 h 4438113"/>
                <a:gd name="connsiteX44" fmla="*/ 5582653 w 5614894"/>
                <a:gd name="connsiteY44" fmla="*/ 1270534 h 4438113"/>
                <a:gd name="connsiteX45" fmla="*/ 5576996 w 5614894"/>
                <a:gd name="connsiteY45" fmla="*/ 1133272 h 4438113"/>
                <a:gd name="connsiteX46" fmla="*/ 5582652 w 5614894"/>
                <a:gd name="connsiteY46" fmla="*/ 866273 h 4438113"/>
                <a:gd name="connsiteX47" fmla="*/ 5592277 w 5614894"/>
                <a:gd name="connsiteY47" fmla="*/ 635268 h 4438113"/>
                <a:gd name="connsiteX48" fmla="*/ 5553776 w 5614894"/>
                <a:gd name="connsiteY48" fmla="*/ 413886 h 4438113"/>
                <a:gd name="connsiteX49" fmla="*/ 5573028 w 5614894"/>
                <a:gd name="connsiteY49" fmla="*/ 298384 h 4438113"/>
                <a:gd name="connsiteX50" fmla="*/ 5582653 w 5614894"/>
                <a:gd name="connsiteY50" fmla="*/ 202131 h 4438113"/>
                <a:gd name="connsiteX51" fmla="*/ 5563402 w 5614894"/>
                <a:gd name="connsiteY51" fmla="*/ 77002 h 4438113"/>
                <a:gd name="connsiteX52" fmla="*/ 4957010 w 5614894"/>
                <a:gd name="connsiteY52" fmla="*/ 0 h 4438113"/>
                <a:gd name="connsiteX53" fmla="*/ 211755 w 5614894"/>
                <a:gd name="connsiteY53" fmla="*/ 28876 h 4438113"/>
                <a:gd name="connsiteX54" fmla="*/ 134754 w 5614894"/>
                <a:gd name="connsiteY54" fmla="*/ 28876 h 4438113"/>
                <a:gd name="connsiteX55" fmla="*/ 57751 w 5614894"/>
                <a:gd name="connsiteY55" fmla="*/ 317634 h 4438113"/>
                <a:gd name="connsiteX56" fmla="*/ 48126 w 5614894"/>
                <a:gd name="connsiteY56" fmla="*/ 375385 h 4438113"/>
                <a:gd name="connsiteX57" fmla="*/ 77002 w 5614894"/>
                <a:gd name="connsiteY57" fmla="*/ 442762 h 4438113"/>
                <a:gd name="connsiteX58" fmla="*/ 96252 w 5614894"/>
                <a:gd name="connsiteY58" fmla="*/ 548640 h 4438113"/>
                <a:gd name="connsiteX59" fmla="*/ 125128 w 5614894"/>
                <a:gd name="connsiteY59"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30818 w 5599377"/>
                <a:gd name="connsiteY52" fmla="*/ 32435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30818 w 5599377"/>
                <a:gd name="connsiteY52" fmla="*/ 32435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63402 w 5599377"/>
                <a:gd name="connsiteY51" fmla="*/ 77002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53776 w 5599377"/>
                <a:gd name="connsiteY48" fmla="*/ 413886 h 4438113"/>
                <a:gd name="connsiteX49" fmla="*/ 5573028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85798 w 5599377"/>
                <a:gd name="connsiteY48" fmla="*/ 417444 h 4438113"/>
                <a:gd name="connsiteX49" fmla="*/ 5573028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 name="connsiteX0" fmla="*/ 125128 w 5599377"/>
                <a:gd name="connsiteY0" fmla="*/ 567891 h 4438113"/>
                <a:gd name="connsiteX1" fmla="*/ 96252 w 5599377"/>
                <a:gd name="connsiteY1" fmla="*/ 616017 h 4438113"/>
                <a:gd name="connsiteX2" fmla="*/ 67377 w 5599377"/>
                <a:gd name="connsiteY2" fmla="*/ 789272 h 4438113"/>
                <a:gd name="connsiteX3" fmla="*/ 77002 w 5599377"/>
                <a:gd name="connsiteY3" fmla="*/ 904775 h 4438113"/>
                <a:gd name="connsiteX4" fmla="*/ 86627 w 5599377"/>
                <a:gd name="connsiteY4" fmla="*/ 943276 h 4438113"/>
                <a:gd name="connsiteX5" fmla="*/ 105878 w 5599377"/>
                <a:gd name="connsiteY5" fmla="*/ 1049154 h 4438113"/>
                <a:gd name="connsiteX6" fmla="*/ 77002 w 5599377"/>
                <a:gd name="connsiteY6" fmla="*/ 1135781 h 4438113"/>
                <a:gd name="connsiteX7" fmla="*/ 0 w 5599377"/>
                <a:gd name="connsiteY7" fmla="*/ 1270535 h 4438113"/>
                <a:gd name="connsiteX8" fmla="*/ 19250 w 5599377"/>
                <a:gd name="connsiteY8" fmla="*/ 1636295 h 4438113"/>
                <a:gd name="connsiteX9" fmla="*/ 125128 w 5599377"/>
                <a:gd name="connsiteY9" fmla="*/ 1963554 h 4438113"/>
                <a:gd name="connsiteX10" fmla="*/ 202130 w 5599377"/>
                <a:gd name="connsiteY10" fmla="*/ 2117558 h 4438113"/>
                <a:gd name="connsiteX11" fmla="*/ 279132 w 5599377"/>
                <a:gd name="connsiteY11" fmla="*/ 2300438 h 4438113"/>
                <a:gd name="connsiteX12" fmla="*/ 336884 w 5599377"/>
                <a:gd name="connsiteY12" fmla="*/ 2377440 h 4438113"/>
                <a:gd name="connsiteX13" fmla="*/ 606391 w 5599377"/>
                <a:gd name="connsiteY13" fmla="*/ 2512194 h 4438113"/>
                <a:gd name="connsiteX14" fmla="*/ 741145 w 5599377"/>
                <a:gd name="connsiteY14" fmla="*/ 2569945 h 4438113"/>
                <a:gd name="connsiteX15" fmla="*/ 789271 w 5599377"/>
                <a:gd name="connsiteY15" fmla="*/ 2637322 h 4438113"/>
                <a:gd name="connsiteX16" fmla="*/ 875899 w 5599377"/>
                <a:gd name="connsiteY16" fmla="*/ 2800952 h 4438113"/>
                <a:gd name="connsiteX17" fmla="*/ 1049153 w 5599377"/>
                <a:gd name="connsiteY17" fmla="*/ 2964581 h 4438113"/>
                <a:gd name="connsiteX18" fmla="*/ 1482290 w 5599377"/>
                <a:gd name="connsiteY18" fmla="*/ 3137836 h 4438113"/>
                <a:gd name="connsiteX19" fmla="*/ 1655545 w 5599377"/>
                <a:gd name="connsiteY19" fmla="*/ 3214838 h 4438113"/>
                <a:gd name="connsiteX20" fmla="*/ 2030930 w 5599377"/>
                <a:gd name="connsiteY20" fmla="*/ 3619099 h 4438113"/>
                <a:gd name="connsiteX21" fmla="*/ 2935705 w 5599377"/>
                <a:gd name="connsiteY21" fmla="*/ 3753853 h 4438113"/>
                <a:gd name="connsiteX22" fmla="*/ 3311090 w 5599377"/>
                <a:gd name="connsiteY22" fmla="*/ 4052236 h 4438113"/>
                <a:gd name="connsiteX23" fmla="*/ 3599848 w 5599377"/>
                <a:gd name="connsiteY23" fmla="*/ 4090737 h 4438113"/>
                <a:gd name="connsiteX24" fmla="*/ 4215865 w 5599377"/>
                <a:gd name="connsiteY24" fmla="*/ 4254367 h 4438113"/>
                <a:gd name="connsiteX25" fmla="*/ 4215865 w 5599377"/>
                <a:gd name="connsiteY25" fmla="*/ 4254367 h 4438113"/>
                <a:gd name="connsiteX26" fmla="*/ 4591250 w 5599377"/>
                <a:gd name="connsiteY26" fmla="*/ 4273617 h 4438113"/>
                <a:gd name="connsiteX27" fmla="*/ 4812631 w 5599377"/>
                <a:gd name="connsiteY27" fmla="*/ 4427621 h 4438113"/>
                <a:gd name="connsiteX28" fmla="*/ 4908884 w 5599377"/>
                <a:gd name="connsiteY28" fmla="*/ 4437247 h 4438113"/>
                <a:gd name="connsiteX29" fmla="*/ 5419023 w 5599377"/>
                <a:gd name="connsiteY29" fmla="*/ 4427621 h 4438113"/>
                <a:gd name="connsiteX30" fmla="*/ 5457524 w 5599377"/>
                <a:gd name="connsiteY30" fmla="*/ 4408371 h 4438113"/>
                <a:gd name="connsiteX31" fmla="*/ 5486400 w 5599377"/>
                <a:gd name="connsiteY31" fmla="*/ 4369870 h 4438113"/>
                <a:gd name="connsiteX32" fmla="*/ 5534526 w 5599377"/>
                <a:gd name="connsiteY32" fmla="*/ 4360244 h 4438113"/>
                <a:gd name="connsiteX33" fmla="*/ 5573027 w 5599377"/>
                <a:gd name="connsiteY33" fmla="*/ 4350619 h 4438113"/>
                <a:gd name="connsiteX34" fmla="*/ 5582241 w 5599377"/>
                <a:gd name="connsiteY34" fmla="*/ 4274254 h 4438113"/>
                <a:gd name="connsiteX35" fmla="*/ 5583289 w 5599377"/>
                <a:gd name="connsiteY35" fmla="*/ 4209798 h 4438113"/>
                <a:gd name="connsiteX36" fmla="*/ 5585161 w 5599377"/>
                <a:gd name="connsiteY36" fmla="*/ 4081524 h 4438113"/>
                <a:gd name="connsiteX37" fmla="*/ 5592278 w 5599377"/>
                <a:gd name="connsiteY37" fmla="*/ 3705726 h 4438113"/>
                <a:gd name="connsiteX38" fmla="*/ 5592690 w 5599377"/>
                <a:gd name="connsiteY38" fmla="*/ 3426593 h 4438113"/>
                <a:gd name="connsiteX39" fmla="*/ 5589357 w 5599377"/>
                <a:gd name="connsiteY39" fmla="*/ 3173415 h 4438113"/>
                <a:gd name="connsiteX40" fmla="*/ 5590817 w 5599377"/>
                <a:gd name="connsiteY40" fmla="*/ 3051209 h 4438113"/>
                <a:gd name="connsiteX41" fmla="*/ 5592278 w 5599377"/>
                <a:gd name="connsiteY41" fmla="*/ 2916455 h 4438113"/>
                <a:gd name="connsiteX42" fmla="*/ 5582652 w 5599377"/>
                <a:gd name="connsiteY42" fmla="*/ 2040556 h 4438113"/>
                <a:gd name="connsiteX43" fmla="*/ 5585799 w 5599377"/>
                <a:gd name="connsiteY43" fmla="*/ 1402779 h 4438113"/>
                <a:gd name="connsiteX44" fmla="*/ 5582653 w 5599377"/>
                <a:gd name="connsiteY44" fmla="*/ 1270534 h 4438113"/>
                <a:gd name="connsiteX45" fmla="*/ 5576996 w 5599377"/>
                <a:gd name="connsiteY45" fmla="*/ 1133272 h 4438113"/>
                <a:gd name="connsiteX46" fmla="*/ 5582652 w 5599377"/>
                <a:gd name="connsiteY46" fmla="*/ 866273 h 4438113"/>
                <a:gd name="connsiteX47" fmla="*/ 5592277 w 5599377"/>
                <a:gd name="connsiteY47" fmla="*/ 635268 h 4438113"/>
                <a:gd name="connsiteX48" fmla="*/ 5585798 w 5599377"/>
                <a:gd name="connsiteY48" fmla="*/ 417444 h 4438113"/>
                <a:gd name="connsiteX49" fmla="*/ 5580144 w 5599377"/>
                <a:gd name="connsiteY49" fmla="*/ 298384 h 4438113"/>
                <a:gd name="connsiteX50" fmla="*/ 5582653 w 5599377"/>
                <a:gd name="connsiteY50" fmla="*/ 202131 h 4438113"/>
                <a:gd name="connsiteX51" fmla="*/ 5584750 w 5599377"/>
                <a:gd name="connsiteY51" fmla="*/ 87676 h 4438113"/>
                <a:gd name="connsiteX52" fmla="*/ 5584188 w 5599377"/>
                <a:gd name="connsiteY52" fmla="*/ 39551 h 4438113"/>
                <a:gd name="connsiteX53" fmla="*/ 4957010 w 5599377"/>
                <a:gd name="connsiteY53" fmla="*/ 0 h 4438113"/>
                <a:gd name="connsiteX54" fmla="*/ 211755 w 5599377"/>
                <a:gd name="connsiteY54" fmla="*/ 28876 h 4438113"/>
                <a:gd name="connsiteX55" fmla="*/ 134754 w 5599377"/>
                <a:gd name="connsiteY55" fmla="*/ 28876 h 4438113"/>
                <a:gd name="connsiteX56" fmla="*/ 57751 w 5599377"/>
                <a:gd name="connsiteY56" fmla="*/ 317634 h 4438113"/>
                <a:gd name="connsiteX57" fmla="*/ 48126 w 5599377"/>
                <a:gd name="connsiteY57" fmla="*/ 375385 h 4438113"/>
                <a:gd name="connsiteX58" fmla="*/ 77002 w 5599377"/>
                <a:gd name="connsiteY58" fmla="*/ 442762 h 4438113"/>
                <a:gd name="connsiteX59" fmla="*/ 96252 w 5599377"/>
                <a:gd name="connsiteY59" fmla="*/ 548640 h 4438113"/>
                <a:gd name="connsiteX60" fmla="*/ 125128 w 5599377"/>
                <a:gd name="connsiteY60" fmla="*/ 567891 h 443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99377" h="4438113">
                  <a:moveTo>
                    <a:pt x="125128" y="567891"/>
                  </a:moveTo>
                  <a:cubicBezTo>
                    <a:pt x="125128" y="579120"/>
                    <a:pt x="103993" y="598986"/>
                    <a:pt x="96252" y="616017"/>
                  </a:cubicBezTo>
                  <a:cubicBezTo>
                    <a:pt x="67354" y="679593"/>
                    <a:pt x="73796" y="712242"/>
                    <a:pt x="67377" y="789272"/>
                  </a:cubicBezTo>
                  <a:cubicBezTo>
                    <a:pt x="70585" y="827773"/>
                    <a:pt x="72210" y="866439"/>
                    <a:pt x="77002" y="904775"/>
                  </a:cubicBezTo>
                  <a:cubicBezTo>
                    <a:pt x="78643" y="917901"/>
                    <a:pt x="84033" y="930304"/>
                    <a:pt x="86627" y="943276"/>
                  </a:cubicBezTo>
                  <a:cubicBezTo>
                    <a:pt x="93662" y="978451"/>
                    <a:pt x="99461" y="1013861"/>
                    <a:pt x="105878" y="1049154"/>
                  </a:cubicBezTo>
                  <a:cubicBezTo>
                    <a:pt x="96253" y="1078030"/>
                    <a:pt x="88591" y="1107636"/>
                    <a:pt x="77002" y="1135781"/>
                  </a:cubicBezTo>
                  <a:cubicBezTo>
                    <a:pt x="50699" y="1199659"/>
                    <a:pt x="36243" y="1216171"/>
                    <a:pt x="0" y="1270535"/>
                  </a:cubicBezTo>
                  <a:cubicBezTo>
                    <a:pt x="6417" y="1392455"/>
                    <a:pt x="3374" y="1515243"/>
                    <a:pt x="19250" y="1636295"/>
                  </a:cubicBezTo>
                  <a:cubicBezTo>
                    <a:pt x="35688" y="1761634"/>
                    <a:pt x="71420" y="1856139"/>
                    <a:pt x="125128" y="1963554"/>
                  </a:cubicBezTo>
                  <a:cubicBezTo>
                    <a:pt x="179959" y="2073215"/>
                    <a:pt x="164062" y="2018581"/>
                    <a:pt x="202130" y="2117558"/>
                  </a:cubicBezTo>
                  <a:cubicBezTo>
                    <a:pt x="237453" y="2209399"/>
                    <a:pt x="209379" y="2178371"/>
                    <a:pt x="279132" y="2300438"/>
                  </a:cubicBezTo>
                  <a:cubicBezTo>
                    <a:pt x="295050" y="2328295"/>
                    <a:pt x="312904" y="2356124"/>
                    <a:pt x="336884" y="2377440"/>
                  </a:cubicBezTo>
                  <a:cubicBezTo>
                    <a:pt x="433284" y="2463128"/>
                    <a:pt x="485745" y="2463936"/>
                    <a:pt x="606391" y="2512194"/>
                  </a:cubicBezTo>
                  <a:cubicBezTo>
                    <a:pt x="651765" y="2530344"/>
                    <a:pt x="696227" y="2550695"/>
                    <a:pt x="741145" y="2569945"/>
                  </a:cubicBezTo>
                  <a:cubicBezTo>
                    <a:pt x="757187" y="2592404"/>
                    <a:pt x="775364" y="2613482"/>
                    <a:pt x="789271" y="2637322"/>
                  </a:cubicBezTo>
                  <a:cubicBezTo>
                    <a:pt x="820368" y="2690631"/>
                    <a:pt x="837519" y="2752622"/>
                    <a:pt x="875899" y="2800952"/>
                  </a:cubicBezTo>
                  <a:cubicBezTo>
                    <a:pt x="925299" y="2863160"/>
                    <a:pt x="985604" y="2916919"/>
                    <a:pt x="1049153" y="2964581"/>
                  </a:cubicBezTo>
                  <a:cubicBezTo>
                    <a:pt x="1212555" y="3087133"/>
                    <a:pt x="1280551" y="3066107"/>
                    <a:pt x="1482290" y="3137836"/>
                  </a:cubicBezTo>
                  <a:cubicBezTo>
                    <a:pt x="1541837" y="3159008"/>
                    <a:pt x="1597793" y="3189171"/>
                    <a:pt x="1655545" y="3214838"/>
                  </a:cubicBezTo>
                  <a:cubicBezTo>
                    <a:pt x="1710626" y="3283690"/>
                    <a:pt x="1921626" y="3574636"/>
                    <a:pt x="2030930" y="3619099"/>
                  </a:cubicBezTo>
                  <a:cubicBezTo>
                    <a:pt x="2122129" y="3656197"/>
                    <a:pt x="2911468" y="3750711"/>
                    <a:pt x="2935705" y="3753853"/>
                  </a:cubicBezTo>
                  <a:cubicBezTo>
                    <a:pt x="3028272" y="3841277"/>
                    <a:pt x="3185130" y="4007779"/>
                    <a:pt x="3311090" y="4052236"/>
                  </a:cubicBezTo>
                  <a:cubicBezTo>
                    <a:pt x="3402659" y="4084554"/>
                    <a:pt x="3503595" y="4077903"/>
                    <a:pt x="3599848" y="4090737"/>
                  </a:cubicBezTo>
                  <a:cubicBezTo>
                    <a:pt x="3980810" y="4029783"/>
                    <a:pt x="3768959" y="4013724"/>
                    <a:pt x="4215865" y="4254367"/>
                  </a:cubicBezTo>
                  <a:lnTo>
                    <a:pt x="4215865" y="4254367"/>
                  </a:lnTo>
                  <a:cubicBezTo>
                    <a:pt x="4424228" y="4270395"/>
                    <a:pt x="4299191" y="4262384"/>
                    <a:pt x="4591250" y="4273617"/>
                  </a:cubicBezTo>
                  <a:cubicBezTo>
                    <a:pt x="4665044" y="4324952"/>
                    <a:pt x="4732718" y="4386454"/>
                    <a:pt x="4812631" y="4427621"/>
                  </a:cubicBezTo>
                  <a:cubicBezTo>
                    <a:pt x="4841295" y="4442388"/>
                    <a:pt x="4876640" y="4437247"/>
                    <a:pt x="4908884" y="4437247"/>
                  </a:cubicBezTo>
                  <a:cubicBezTo>
                    <a:pt x="5078961" y="4437247"/>
                    <a:pt x="5248977" y="4430830"/>
                    <a:pt x="5419023" y="4427621"/>
                  </a:cubicBezTo>
                  <a:cubicBezTo>
                    <a:pt x="5431857" y="4421204"/>
                    <a:pt x="5446630" y="4417709"/>
                    <a:pt x="5457524" y="4408371"/>
                  </a:cubicBezTo>
                  <a:cubicBezTo>
                    <a:pt x="5469704" y="4397931"/>
                    <a:pt x="5472796" y="4378372"/>
                    <a:pt x="5486400" y="4369870"/>
                  </a:cubicBezTo>
                  <a:cubicBezTo>
                    <a:pt x="5500273" y="4361199"/>
                    <a:pt x="5518556" y="4363793"/>
                    <a:pt x="5534526" y="4360244"/>
                  </a:cubicBezTo>
                  <a:cubicBezTo>
                    <a:pt x="5547440" y="4357374"/>
                    <a:pt x="5560193" y="4353827"/>
                    <a:pt x="5573027" y="4350619"/>
                  </a:cubicBezTo>
                  <a:cubicBezTo>
                    <a:pt x="5566610" y="4312118"/>
                    <a:pt x="5580531" y="4297724"/>
                    <a:pt x="5582241" y="4274254"/>
                  </a:cubicBezTo>
                  <a:cubicBezTo>
                    <a:pt x="5583951" y="4250784"/>
                    <a:pt x="5582802" y="4241920"/>
                    <a:pt x="5583289" y="4209798"/>
                  </a:cubicBezTo>
                  <a:cubicBezTo>
                    <a:pt x="5583776" y="4177676"/>
                    <a:pt x="5585718" y="4147231"/>
                    <a:pt x="5585161" y="4081524"/>
                  </a:cubicBezTo>
                  <a:cubicBezTo>
                    <a:pt x="5588370" y="3943562"/>
                    <a:pt x="5591023" y="3814881"/>
                    <a:pt x="5592278" y="3705726"/>
                  </a:cubicBezTo>
                  <a:cubicBezTo>
                    <a:pt x="5593533" y="3596571"/>
                    <a:pt x="5593177" y="3515311"/>
                    <a:pt x="5592690" y="3426593"/>
                  </a:cubicBezTo>
                  <a:cubicBezTo>
                    <a:pt x="5592203" y="3337875"/>
                    <a:pt x="5589669" y="3235979"/>
                    <a:pt x="5589357" y="3173415"/>
                  </a:cubicBezTo>
                  <a:cubicBezTo>
                    <a:pt x="5589045" y="3110851"/>
                    <a:pt x="5590330" y="3094036"/>
                    <a:pt x="5590817" y="3051209"/>
                  </a:cubicBezTo>
                  <a:cubicBezTo>
                    <a:pt x="5591304" y="3008382"/>
                    <a:pt x="5585861" y="2961373"/>
                    <a:pt x="5592278" y="2916455"/>
                  </a:cubicBezTo>
                  <a:cubicBezTo>
                    <a:pt x="5612298" y="2516052"/>
                    <a:pt x="5583732" y="2292835"/>
                    <a:pt x="5582652" y="2040556"/>
                  </a:cubicBezTo>
                  <a:cubicBezTo>
                    <a:pt x="5581572" y="1788277"/>
                    <a:pt x="5585799" y="1531116"/>
                    <a:pt x="5585799" y="1402779"/>
                  </a:cubicBezTo>
                  <a:cubicBezTo>
                    <a:pt x="5585799" y="1274442"/>
                    <a:pt x="5584120" y="1315452"/>
                    <a:pt x="5582653" y="1270534"/>
                  </a:cubicBezTo>
                  <a:cubicBezTo>
                    <a:pt x="5581186" y="1225616"/>
                    <a:pt x="5576996" y="1200649"/>
                    <a:pt x="5576996" y="1133272"/>
                  </a:cubicBezTo>
                  <a:cubicBezTo>
                    <a:pt x="5576996" y="1065895"/>
                    <a:pt x="5580105" y="949274"/>
                    <a:pt x="5582652" y="866273"/>
                  </a:cubicBezTo>
                  <a:cubicBezTo>
                    <a:pt x="5585199" y="783272"/>
                    <a:pt x="5591753" y="710073"/>
                    <a:pt x="5592277" y="635268"/>
                  </a:cubicBezTo>
                  <a:cubicBezTo>
                    <a:pt x="5592801" y="560463"/>
                    <a:pt x="5587820" y="473591"/>
                    <a:pt x="5585798" y="417444"/>
                  </a:cubicBezTo>
                  <a:cubicBezTo>
                    <a:pt x="5583776" y="361297"/>
                    <a:pt x="5580668" y="334269"/>
                    <a:pt x="5580144" y="298384"/>
                  </a:cubicBezTo>
                  <a:cubicBezTo>
                    <a:pt x="5579620" y="262499"/>
                    <a:pt x="5581885" y="237249"/>
                    <a:pt x="5582653" y="202131"/>
                  </a:cubicBezTo>
                  <a:cubicBezTo>
                    <a:pt x="5583421" y="167013"/>
                    <a:pt x="5584494" y="114773"/>
                    <a:pt x="5584750" y="87676"/>
                  </a:cubicBezTo>
                  <a:cubicBezTo>
                    <a:pt x="5585006" y="60579"/>
                    <a:pt x="5574955" y="112871"/>
                    <a:pt x="5584188" y="39551"/>
                  </a:cubicBezTo>
                  <a:cubicBezTo>
                    <a:pt x="5483123" y="26717"/>
                    <a:pt x="5844707" y="6523"/>
                    <a:pt x="4957010" y="0"/>
                  </a:cubicBezTo>
                  <a:lnTo>
                    <a:pt x="211755" y="28876"/>
                  </a:lnTo>
                  <a:cubicBezTo>
                    <a:pt x="193608" y="29165"/>
                    <a:pt x="160421" y="-19250"/>
                    <a:pt x="134754" y="28876"/>
                  </a:cubicBezTo>
                  <a:cubicBezTo>
                    <a:pt x="109087" y="77002"/>
                    <a:pt x="71796" y="275503"/>
                    <a:pt x="57751" y="317634"/>
                  </a:cubicBezTo>
                  <a:cubicBezTo>
                    <a:pt x="54543" y="336884"/>
                    <a:pt x="48126" y="355869"/>
                    <a:pt x="48126" y="375385"/>
                  </a:cubicBezTo>
                  <a:cubicBezTo>
                    <a:pt x="48126" y="389549"/>
                    <a:pt x="73242" y="435242"/>
                    <a:pt x="77002" y="442762"/>
                  </a:cubicBezTo>
                  <a:cubicBezTo>
                    <a:pt x="81606" y="465781"/>
                    <a:pt x="94493" y="527531"/>
                    <a:pt x="96252" y="548640"/>
                  </a:cubicBezTo>
                  <a:cubicBezTo>
                    <a:pt x="97851" y="567824"/>
                    <a:pt x="125128" y="556662"/>
                    <a:pt x="125128" y="567891"/>
                  </a:cubicBezTo>
                  <a:close/>
                </a:path>
              </a:pathLst>
            </a:cu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a:solidFill>
                  <a:srgbClr val="000000"/>
                </a:solidFill>
                <a:effectLst>
                  <a:outerShdw blurRad="38100" dist="38100" dir="2700000" algn="tl">
                    <a:srgbClr val="000000">
                      <a:alpha val="43137"/>
                    </a:srgbClr>
                  </a:outerShdw>
                </a:effectLst>
                <a:latin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a:solidFill>
                  <a:srgbClr val="000000"/>
                </a:solidFill>
                <a:effectLst>
                  <a:outerShdw blurRad="38100" dist="38100" dir="2700000" algn="tl">
                    <a:srgbClr val="000000">
                      <a:alpha val="43137"/>
                    </a:srgbClr>
                  </a:outerShdw>
                </a:effectLst>
                <a:latin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300" noProof="0" dirty="0">
                <a:solidFill>
                  <a:srgbClr val="000000"/>
                </a:solidFill>
                <a:effectLst>
                  <a:outerShdw blurRad="38100" dist="38100" dir="2700000" algn="tl">
                    <a:srgbClr val="000000">
                      <a:alpha val="43137"/>
                    </a:srgbClr>
                  </a:outerShdw>
                </a:effectLst>
                <a:latin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300" b="0" i="0" u="none" strike="noStrike" kern="0" cap="none" spc="0" normalizeH="0" baseline="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rPr>
                <a:t>Decision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rPr>
                <a:t>Science</a:t>
              </a:r>
              <a:endParaRPr kumimoji="0" lang="en-IN" sz="23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sym typeface="Arial"/>
              </a:endParaRPr>
            </a:p>
          </p:txBody>
        </p:sp>
        <p:sp>
          <p:nvSpPr>
            <p:cNvPr id="21" name="Arrow: Right 20">
              <a:extLst>
                <a:ext uri="{FF2B5EF4-FFF2-40B4-BE49-F238E27FC236}">
                  <a16:creationId xmlns:a16="http://schemas.microsoft.com/office/drawing/2014/main" id="{71E2B93E-5F22-40B5-AACA-D7D9F63F5713}"/>
                </a:ext>
              </a:extLst>
            </p:cNvPr>
            <p:cNvSpPr/>
            <p:nvPr/>
          </p:nvSpPr>
          <p:spPr>
            <a:xfrm>
              <a:off x="6851108" y="1635297"/>
              <a:ext cx="2167763" cy="179791"/>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TextBox 21">
              <a:extLst>
                <a:ext uri="{FF2B5EF4-FFF2-40B4-BE49-F238E27FC236}">
                  <a16:creationId xmlns:a16="http://schemas.microsoft.com/office/drawing/2014/main" id="{FD54A029-1D12-4FBD-908E-5F27E202B114}"/>
                </a:ext>
              </a:extLst>
            </p:cNvPr>
            <p:cNvSpPr txBox="1"/>
            <p:nvPr/>
          </p:nvSpPr>
          <p:spPr>
            <a:xfrm>
              <a:off x="7129171" y="1355282"/>
              <a:ext cx="15488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Actionable inputs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3" name="Picture 22">
              <a:extLst>
                <a:ext uri="{FF2B5EF4-FFF2-40B4-BE49-F238E27FC236}">
                  <a16:creationId xmlns:a16="http://schemas.microsoft.com/office/drawing/2014/main" id="{05C5A283-BF57-4256-8010-68C45DB5B5A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9164" y1="38095" x2="49164" y2="38095"/>
                          <a14:foregroundMark x1="57191" y1="29167" x2="57191" y2="29167"/>
                          <a14:foregroundMark x1="36120" y1="20238" x2="36120" y2="20238"/>
                          <a14:foregroundMark x1="63880" y1="27976" x2="63880" y2="27976"/>
                          <a14:foregroundMark x1="67559" y1="47024" x2="67559" y2="47024"/>
                        </a14:backgroundRemoval>
                      </a14:imgEffect>
                      <a14:imgEffect>
                        <a14:colorTemperature colorTemp="4700"/>
                      </a14:imgEffect>
                    </a14:imgLayer>
                  </a14:imgProps>
                </a:ext>
              </a:extLst>
            </a:blip>
            <a:stretch>
              <a:fillRect/>
            </a:stretch>
          </p:blipFill>
          <p:spPr>
            <a:xfrm>
              <a:off x="8677873" y="1014988"/>
              <a:ext cx="2847975" cy="1600200"/>
            </a:xfrm>
            <a:prstGeom prst="rect">
              <a:avLst/>
            </a:prstGeom>
          </p:spPr>
        </p:pic>
        <p:sp>
          <p:nvSpPr>
            <p:cNvPr id="24" name="Arrow: Down 23">
              <a:extLst>
                <a:ext uri="{FF2B5EF4-FFF2-40B4-BE49-F238E27FC236}">
                  <a16:creationId xmlns:a16="http://schemas.microsoft.com/office/drawing/2014/main" id="{5780BB1B-3B05-46B3-89ED-897639D9F6D8}"/>
                </a:ext>
              </a:extLst>
            </p:cNvPr>
            <p:cNvSpPr/>
            <p:nvPr/>
          </p:nvSpPr>
          <p:spPr>
            <a:xfrm>
              <a:off x="10658681" y="2388545"/>
              <a:ext cx="199001" cy="69618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extBox 24">
              <a:extLst>
                <a:ext uri="{FF2B5EF4-FFF2-40B4-BE49-F238E27FC236}">
                  <a16:creationId xmlns:a16="http://schemas.microsoft.com/office/drawing/2014/main" id="{18992BED-0E18-4FFA-BF82-77B2A3786EEE}"/>
                </a:ext>
              </a:extLst>
            </p:cNvPr>
            <p:cNvSpPr txBox="1"/>
            <p:nvPr/>
          </p:nvSpPr>
          <p:spPr>
            <a:xfrm>
              <a:off x="10367332" y="3163803"/>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Smart decisions</a:t>
              </a:r>
              <a:endParaRPr kumimoji="0" lang="en-IN"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39" name="TextBox 38">
              <a:extLst>
                <a:ext uri="{FF2B5EF4-FFF2-40B4-BE49-F238E27FC236}">
                  <a16:creationId xmlns:a16="http://schemas.microsoft.com/office/drawing/2014/main" id="{7CC2D249-DEFE-46D7-9F6E-E2D9BD5DCEB7}"/>
                </a:ext>
              </a:extLst>
            </p:cNvPr>
            <p:cNvSpPr txBox="1"/>
            <p:nvPr/>
          </p:nvSpPr>
          <p:spPr>
            <a:xfrm>
              <a:off x="7144605" y="1825224"/>
              <a:ext cx="10711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Predictions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6" name="TextBox 15">
            <a:extLst>
              <a:ext uri="{FF2B5EF4-FFF2-40B4-BE49-F238E27FC236}">
                <a16:creationId xmlns:a16="http://schemas.microsoft.com/office/drawing/2014/main" id="{39A04979-52DC-4D1E-964B-2B824A7E21DA}"/>
              </a:ext>
            </a:extLst>
          </p:cNvPr>
          <p:cNvSpPr txBox="1"/>
          <p:nvPr/>
        </p:nvSpPr>
        <p:spPr>
          <a:xfrm>
            <a:off x="1580708" y="45143"/>
            <a:ext cx="4314001" cy="48013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RPr/>
            </a:defPPr>
            <a:lvl1pPr marL="0" indent="0" defTabSz="914400" eaLnBrk="1" fontAlgn="auto" latinLnBrk="0" hangingPunct="1">
              <a:lnSpc>
                <a:spcPct val="90000"/>
              </a:lnSpc>
              <a:buSzPts val="3600"/>
              <a:buFont typeface="Calibri"/>
              <a:buNone/>
              <a:tabLst/>
              <a:defRPr kumimoji="0" sz="2800" b="1" kern="0" spc="0" normalizeH="0" baseline="0">
                <a:ln>
                  <a:noFill/>
                </a:ln>
                <a:effectLst/>
                <a:uLnTx/>
                <a:uFillTx/>
              </a:defRPr>
            </a:lvl1pPr>
          </a:lstStyle>
          <a:p>
            <a:pPr marL="0" marR="0" lvl="0" indent="0" algn="l" defTabSz="914400" rtl="0" eaLnBrk="1" fontAlgn="auto" latinLnBrk="0" hangingPunct="1">
              <a:lnSpc>
                <a:spcPct val="90000"/>
              </a:lnSpc>
              <a:spcBef>
                <a:spcPts val="0"/>
              </a:spcBef>
              <a:spcAft>
                <a:spcPts val="0"/>
              </a:spcAft>
              <a:buClr>
                <a:srgbClr val="000000"/>
              </a:buClr>
              <a:buSzPts val="3600"/>
              <a:buFont typeface="Calibri"/>
              <a:buNone/>
              <a:tabLst/>
              <a:defRPr/>
            </a:pPr>
            <a:r>
              <a:rPr kumimoji="0" lang="en-US" sz="2800" b="1" i="0" u="none" strike="noStrike" kern="0" cap="none" spc="0" normalizeH="0" baseline="0" noProof="0" dirty="0">
                <a:ln>
                  <a:noFill/>
                </a:ln>
                <a:solidFill>
                  <a:srgbClr val="000000"/>
                </a:solidFill>
                <a:effectLst/>
                <a:uLnTx/>
                <a:uFillTx/>
                <a:latin typeface="Arial"/>
                <a:cs typeface="Arial"/>
                <a:sym typeface="Arial"/>
              </a:rPr>
              <a:t>THE AI/ML LANDSCAPE</a:t>
            </a:r>
            <a:endParaRPr kumimoji="0" lang="en-IN" sz="28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29" name="Group 28">
            <a:extLst>
              <a:ext uri="{FF2B5EF4-FFF2-40B4-BE49-F238E27FC236}">
                <a16:creationId xmlns:a16="http://schemas.microsoft.com/office/drawing/2014/main" id="{A65C7CFE-E43B-45AC-965D-9443E558A5B9}"/>
              </a:ext>
            </a:extLst>
          </p:cNvPr>
          <p:cNvGrpSpPr/>
          <p:nvPr/>
        </p:nvGrpSpPr>
        <p:grpSpPr>
          <a:xfrm>
            <a:off x="752664" y="1739449"/>
            <a:ext cx="1494297" cy="1303410"/>
            <a:chOff x="752664" y="1739449"/>
            <a:chExt cx="1494297" cy="1303410"/>
          </a:xfrm>
        </p:grpSpPr>
        <p:sp>
          <p:nvSpPr>
            <p:cNvPr id="18" name="Freeform: Shape 17">
              <a:extLst>
                <a:ext uri="{FF2B5EF4-FFF2-40B4-BE49-F238E27FC236}">
                  <a16:creationId xmlns:a16="http://schemas.microsoft.com/office/drawing/2014/main" id="{1685C20C-DAB4-49C7-ABCA-38BC5F097770}"/>
                </a:ext>
              </a:extLst>
            </p:cNvPr>
            <p:cNvSpPr/>
            <p:nvPr/>
          </p:nvSpPr>
          <p:spPr>
            <a:xfrm rot="11263472">
              <a:off x="1830693" y="1739449"/>
              <a:ext cx="361574" cy="869249"/>
            </a:xfrm>
            <a:custGeom>
              <a:avLst/>
              <a:gdLst>
                <a:gd name="connsiteX0" fmla="*/ 0 w 266700"/>
                <a:gd name="connsiteY0" fmla="*/ 304800 h 304800"/>
                <a:gd name="connsiteX1" fmla="*/ 38100 w 266700"/>
                <a:gd name="connsiteY1" fmla="*/ 257175 h 304800"/>
                <a:gd name="connsiteX2" fmla="*/ 47625 w 266700"/>
                <a:gd name="connsiteY2" fmla="*/ 219075 h 304800"/>
                <a:gd name="connsiteX3" fmla="*/ 66675 w 266700"/>
                <a:gd name="connsiteY3" fmla="*/ 180975 h 304800"/>
                <a:gd name="connsiteX4" fmla="*/ 171450 w 266700"/>
                <a:gd name="connsiteY4" fmla="*/ 238125 h 304800"/>
                <a:gd name="connsiteX5" fmla="*/ 200025 w 266700"/>
                <a:gd name="connsiteY5" fmla="*/ 257175 h 304800"/>
                <a:gd name="connsiteX6" fmla="*/ 209550 w 266700"/>
                <a:gd name="connsiteY6" fmla="*/ 171450 h 304800"/>
                <a:gd name="connsiteX7" fmla="*/ 228600 w 266700"/>
                <a:gd name="connsiteY7" fmla="*/ 85725 h 304800"/>
                <a:gd name="connsiteX8" fmla="*/ 247650 w 266700"/>
                <a:gd name="connsiteY8" fmla="*/ 47625 h 304800"/>
                <a:gd name="connsiteX9" fmla="*/ 266700 w 266700"/>
                <a:gd name="connsiteY9" fmla="*/ 0 h 304800"/>
                <a:gd name="connsiteX0" fmla="*/ 0 w 266700"/>
                <a:gd name="connsiteY0" fmla="*/ 304800 h 304800"/>
                <a:gd name="connsiteX1" fmla="*/ 38100 w 266700"/>
                <a:gd name="connsiteY1" fmla="*/ 257175 h 304800"/>
                <a:gd name="connsiteX2" fmla="*/ 47625 w 266700"/>
                <a:gd name="connsiteY2" fmla="*/ 219075 h 304800"/>
                <a:gd name="connsiteX3" fmla="*/ 66675 w 266700"/>
                <a:gd name="connsiteY3" fmla="*/ 180975 h 304800"/>
                <a:gd name="connsiteX4" fmla="*/ 171450 w 266700"/>
                <a:gd name="connsiteY4" fmla="*/ 238125 h 304800"/>
                <a:gd name="connsiteX5" fmla="*/ 177859 w 266700"/>
                <a:gd name="connsiteY5" fmla="*/ 241341 h 304800"/>
                <a:gd name="connsiteX6" fmla="*/ 209550 w 266700"/>
                <a:gd name="connsiteY6" fmla="*/ 171450 h 304800"/>
                <a:gd name="connsiteX7" fmla="*/ 228600 w 266700"/>
                <a:gd name="connsiteY7" fmla="*/ 85725 h 304800"/>
                <a:gd name="connsiteX8" fmla="*/ 247650 w 266700"/>
                <a:gd name="connsiteY8" fmla="*/ 47625 h 304800"/>
                <a:gd name="connsiteX9" fmla="*/ 266700 w 266700"/>
                <a:gd name="connsiteY9"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304800">
                  <a:moveTo>
                    <a:pt x="0" y="304800"/>
                  </a:moveTo>
                  <a:cubicBezTo>
                    <a:pt x="12700" y="288925"/>
                    <a:pt x="28227" y="274947"/>
                    <a:pt x="38100" y="257175"/>
                  </a:cubicBezTo>
                  <a:cubicBezTo>
                    <a:pt x="44457" y="245732"/>
                    <a:pt x="43028" y="231332"/>
                    <a:pt x="47625" y="219075"/>
                  </a:cubicBezTo>
                  <a:cubicBezTo>
                    <a:pt x="52611" y="205780"/>
                    <a:pt x="60325" y="193675"/>
                    <a:pt x="66675" y="180975"/>
                  </a:cubicBezTo>
                  <a:lnTo>
                    <a:pt x="171450" y="238125"/>
                  </a:lnTo>
                  <a:cubicBezTo>
                    <a:pt x="189981" y="248186"/>
                    <a:pt x="172179" y="251280"/>
                    <a:pt x="177859" y="241341"/>
                  </a:cubicBezTo>
                  <a:cubicBezTo>
                    <a:pt x="192123" y="216378"/>
                    <a:pt x="201093" y="197386"/>
                    <a:pt x="209550" y="171450"/>
                  </a:cubicBezTo>
                  <a:cubicBezTo>
                    <a:pt x="218007" y="145514"/>
                    <a:pt x="223800" y="98524"/>
                    <a:pt x="228600" y="85725"/>
                  </a:cubicBezTo>
                  <a:cubicBezTo>
                    <a:pt x="233586" y="72430"/>
                    <a:pt x="242057" y="60676"/>
                    <a:pt x="247650" y="47625"/>
                  </a:cubicBezTo>
                  <a:cubicBezTo>
                    <a:pt x="282960" y="-34765"/>
                    <a:pt x="236039" y="61321"/>
                    <a:pt x="266700" y="0"/>
                  </a:cubicBezTo>
                </a:path>
              </a:pathLst>
            </a:custGeom>
            <a:noFill/>
            <a:ln>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F2A20C3-0D27-4CF8-A7EE-F1DE73BE01B8}"/>
                </a:ext>
              </a:extLst>
            </p:cNvPr>
            <p:cNvSpPr txBox="1"/>
            <p:nvPr/>
          </p:nvSpPr>
          <p:spPr>
            <a:xfrm>
              <a:off x="752664" y="2581194"/>
              <a:ext cx="1494297" cy="461665"/>
            </a:xfrm>
            <a:prstGeom prst="rect">
              <a:avLst/>
            </a:prstGeom>
            <a:noFill/>
          </p:spPr>
          <p:txBody>
            <a:bodyPr wrap="square" rtlCol="0">
              <a:spAutoFit/>
            </a:bodyPr>
            <a:lstStyle/>
            <a:p>
              <a:pPr algn="ctr"/>
              <a:r>
                <a:rPr lang="en-US" sz="1200" i="1" dirty="0"/>
                <a:t>Observe &amp; Record</a:t>
              </a:r>
            </a:p>
            <a:p>
              <a:pPr algn="ctr"/>
              <a:r>
                <a:rPr lang="en-US" sz="1200" i="1" dirty="0"/>
                <a:t>(DAQ &amp; Collation)</a:t>
              </a:r>
              <a:endParaRPr lang="en-IN" sz="1200" i="1" dirty="0"/>
            </a:p>
          </p:txBody>
        </p:sp>
      </p:grpSp>
    </p:spTree>
    <p:extLst>
      <p:ext uri="{BB962C8B-B14F-4D97-AF65-F5344CB8AC3E}">
        <p14:creationId xmlns:p14="http://schemas.microsoft.com/office/powerpoint/2010/main" val="103997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anim calcmode="lin" valueType="num">
                                      <p:cBhvr>
                                        <p:cTn id="21" dur="1000" fill="hold"/>
                                        <p:tgtEl>
                                          <p:spTgt spid="29"/>
                                        </p:tgtEl>
                                        <p:attrNameLst>
                                          <p:attrName>ppt_x</p:attrName>
                                        </p:attrNameLst>
                                      </p:cBhvr>
                                      <p:tavLst>
                                        <p:tav tm="0">
                                          <p:val>
                                            <p:strVal val="#ppt_x"/>
                                          </p:val>
                                        </p:tav>
                                        <p:tav tm="100000">
                                          <p:val>
                                            <p:strVal val="#ppt_x"/>
                                          </p:val>
                                        </p:tav>
                                      </p:tavLst>
                                    </p:anim>
                                    <p:anim calcmode="lin" valueType="num">
                                      <p:cBhvr>
                                        <p:cTn id="2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Delay 8">
            <a:extLst>
              <a:ext uri="{FF2B5EF4-FFF2-40B4-BE49-F238E27FC236}">
                <a16:creationId xmlns:a16="http://schemas.microsoft.com/office/drawing/2014/main" id="{C48DF798-EC07-4BBD-B7EC-97E629E194E4}"/>
              </a:ext>
            </a:extLst>
          </p:cNvPr>
          <p:cNvSpPr/>
          <p:nvPr/>
        </p:nvSpPr>
        <p:spPr>
          <a:xfrm rot="10800000">
            <a:off x="8826040" y="2814142"/>
            <a:ext cx="3360621" cy="3300905"/>
          </a:xfrm>
          <a:custGeom>
            <a:avLst/>
            <a:gdLst>
              <a:gd name="connsiteX0" fmla="*/ 0 w 3251122"/>
              <a:gd name="connsiteY0" fmla="*/ 0 h 3300905"/>
              <a:gd name="connsiteX1" fmla="*/ 1625561 w 3251122"/>
              <a:gd name="connsiteY1" fmla="*/ 0 h 3300905"/>
              <a:gd name="connsiteX2" fmla="*/ 3251122 w 3251122"/>
              <a:gd name="connsiteY2" fmla="*/ 1650453 h 3300905"/>
              <a:gd name="connsiteX3" fmla="*/ 1625561 w 3251122"/>
              <a:gd name="connsiteY3" fmla="*/ 3300906 h 3300905"/>
              <a:gd name="connsiteX4" fmla="*/ 0 w 3251122"/>
              <a:gd name="connsiteY4" fmla="*/ 3300905 h 3300905"/>
              <a:gd name="connsiteX5" fmla="*/ 0 w 3251122"/>
              <a:gd name="connsiteY5" fmla="*/ 0 h 3300905"/>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22"/>
              <a:gd name="connsiteY0" fmla="*/ 0 h 3300906"/>
              <a:gd name="connsiteX1" fmla="*/ 1625561 w 3365422"/>
              <a:gd name="connsiteY1" fmla="*/ 0 h 3300906"/>
              <a:gd name="connsiteX2" fmla="*/ 3365422 w 3365422"/>
              <a:gd name="connsiteY2" fmla="*/ 1602828 h 3300906"/>
              <a:gd name="connsiteX3" fmla="*/ 1625561 w 3365422"/>
              <a:gd name="connsiteY3" fmla="*/ 3300906 h 3300906"/>
              <a:gd name="connsiteX4" fmla="*/ 0 w 3365422"/>
              <a:gd name="connsiteY4" fmla="*/ 3300905 h 3300906"/>
              <a:gd name="connsiteX5" fmla="*/ 0 w 3365422"/>
              <a:gd name="connsiteY5" fmla="*/ 0 h 3300906"/>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365430"/>
              <a:gd name="connsiteY0" fmla="*/ 0 h 3300905"/>
              <a:gd name="connsiteX1" fmla="*/ 1625561 w 3365430"/>
              <a:gd name="connsiteY1" fmla="*/ 0 h 3300905"/>
              <a:gd name="connsiteX2" fmla="*/ 3365422 w 3365430"/>
              <a:gd name="connsiteY2" fmla="*/ 1602828 h 3300905"/>
              <a:gd name="connsiteX3" fmla="*/ 1606511 w 3365430"/>
              <a:gd name="connsiteY3" fmla="*/ 3224706 h 3300905"/>
              <a:gd name="connsiteX4" fmla="*/ 0 w 3365430"/>
              <a:gd name="connsiteY4" fmla="*/ 3300905 h 3300905"/>
              <a:gd name="connsiteX5" fmla="*/ 0 w 3365430"/>
              <a:gd name="connsiteY5" fmla="*/ 0 h 3300905"/>
              <a:gd name="connsiteX0" fmla="*/ 0 w 3489254"/>
              <a:gd name="connsiteY0" fmla="*/ 0 h 3300905"/>
              <a:gd name="connsiteX1" fmla="*/ 1625561 w 3489254"/>
              <a:gd name="connsiteY1" fmla="*/ 0 h 3300905"/>
              <a:gd name="connsiteX2" fmla="*/ 3489247 w 3489254"/>
              <a:gd name="connsiteY2" fmla="*/ 1650453 h 3300905"/>
              <a:gd name="connsiteX3" fmla="*/ 1606511 w 3489254"/>
              <a:gd name="connsiteY3" fmla="*/ 3224706 h 3300905"/>
              <a:gd name="connsiteX4" fmla="*/ 0 w 3489254"/>
              <a:gd name="connsiteY4" fmla="*/ 3300905 h 3300905"/>
              <a:gd name="connsiteX5" fmla="*/ 0 w 3489254"/>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 name="connsiteX0" fmla="*/ 0 w 3489277"/>
              <a:gd name="connsiteY0" fmla="*/ 0 h 3300905"/>
              <a:gd name="connsiteX1" fmla="*/ 1625561 w 3489277"/>
              <a:gd name="connsiteY1" fmla="*/ 0 h 3300905"/>
              <a:gd name="connsiteX2" fmla="*/ 3489247 w 3489277"/>
              <a:gd name="connsiteY2" fmla="*/ 1650453 h 3300905"/>
              <a:gd name="connsiteX3" fmla="*/ 1587461 w 3489277"/>
              <a:gd name="connsiteY3" fmla="*/ 3243756 h 3300905"/>
              <a:gd name="connsiteX4" fmla="*/ 0 w 3489277"/>
              <a:gd name="connsiteY4" fmla="*/ 3300905 h 3300905"/>
              <a:gd name="connsiteX5" fmla="*/ 0 w 3489277"/>
              <a:gd name="connsiteY5" fmla="*/ 0 h 330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277" h="3300905">
                <a:moveTo>
                  <a:pt x="0" y="0"/>
                </a:moveTo>
                <a:lnTo>
                  <a:pt x="1625561" y="0"/>
                </a:lnTo>
                <a:cubicBezTo>
                  <a:pt x="2523334" y="0"/>
                  <a:pt x="3495597" y="1109827"/>
                  <a:pt x="3489247" y="1650453"/>
                </a:cubicBezTo>
                <a:cubicBezTo>
                  <a:pt x="3482897" y="2191079"/>
                  <a:pt x="2485234" y="3243756"/>
                  <a:pt x="1587461" y="3243756"/>
                </a:cubicBezTo>
                <a:lnTo>
                  <a:pt x="0" y="3300905"/>
                </a:lnTo>
                <a:lnTo>
                  <a:pt x="0" y="0"/>
                </a:lnTo>
                <a:close/>
              </a:path>
            </a:pathLst>
          </a:custGeom>
          <a:solidFill>
            <a:srgbClr val="D0F517">
              <a:alpha val="27843"/>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Text Placeholder 2">
            <a:extLst>
              <a:ext uri="{FF2B5EF4-FFF2-40B4-BE49-F238E27FC236}">
                <a16:creationId xmlns:a16="http://schemas.microsoft.com/office/drawing/2014/main" id="{7D36C0FC-8C6E-421D-A49F-5810B6B79B86}"/>
              </a:ext>
            </a:extLst>
          </p:cNvPr>
          <p:cNvSpPr>
            <a:spLocks noGrp="1"/>
          </p:cNvSpPr>
          <p:nvPr>
            <p:ph type="body" idx="1"/>
          </p:nvPr>
        </p:nvSpPr>
        <p:spPr>
          <a:xfrm>
            <a:off x="609600" y="1348976"/>
            <a:ext cx="11229975" cy="4525962"/>
          </a:xfrm>
        </p:spPr>
        <p:txBody>
          <a:bodyPr/>
          <a:lstStyle/>
          <a:p>
            <a:pPr marL="25400" indent="0">
              <a:buNone/>
            </a:pPr>
            <a:r>
              <a:rPr lang="en-US" sz="2000" b="1" dirty="0"/>
              <a:t>Pandas functions</a:t>
            </a:r>
            <a:r>
              <a:rPr lang="en-US" sz="2000" dirty="0"/>
              <a:t>:  </a:t>
            </a:r>
            <a:r>
              <a:rPr lang="en-US" sz="2000" dirty="0" err="1"/>
              <a:t>groupby</a:t>
            </a:r>
            <a:r>
              <a:rPr lang="en-US" sz="2000" dirty="0"/>
              <a:t>, </a:t>
            </a:r>
            <a:r>
              <a:rPr lang="en-US" sz="2000" dirty="0" err="1"/>
              <a:t>value_counts</a:t>
            </a:r>
            <a:r>
              <a:rPr lang="en-US" sz="2000" dirty="0"/>
              <a:t>, describe(), info(), shape(), size(), </a:t>
            </a:r>
            <a:r>
              <a:rPr lang="en-US" sz="2000" dirty="0" err="1"/>
              <a:t>isnull.sum</a:t>
            </a:r>
            <a:r>
              <a:rPr lang="en-US" sz="2000" dirty="0"/>
              <a:t>(), unique/</a:t>
            </a:r>
            <a:r>
              <a:rPr lang="en-US" sz="2000" dirty="0" err="1"/>
              <a:t>nunique</a:t>
            </a:r>
            <a:r>
              <a:rPr lang="en-US" sz="2000" dirty="0"/>
              <a:t>, </a:t>
            </a:r>
            <a:r>
              <a:rPr lang="en-US" sz="2000" dirty="0" err="1"/>
              <a:t>pd.to_datetime</a:t>
            </a:r>
            <a:r>
              <a:rPr lang="en-US" sz="2000" dirty="0"/>
              <a:t>, </a:t>
            </a:r>
            <a:r>
              <a:rPr lang="en-US" sz="2000" dirty="0" err="1"/>
              <a:t>pd.Timedelta</a:t>
            </a:r>
            <a:r>
              <a:rPr lang="en-US" sz="2000" dirty="0"/>
              <a:t>, </a:t>
            </a:r>
            <a:r>
              <a:rPr lang="en-US" sz="2000" dirty="0" err="1"/>
              <a:t>pd.concat</a:t>
            </a:r>
            <a:r>
              <a:rPr lang="en-US" sz="2000" dirty="0"/>
              <a:t>, </a:t>
            </a:r>
            <a:r>
              <a:rPr lang="en-US" sz="2000" b="1" dirty="0" err="1">
                <a:effectLst>
                  <a:outerShdw blurRad="38100" dist="38100" dir="2700000" algn="tl">
                    <a:srgbClr val="000000">
                      <a:alpha val="43137"/>
                    </a:srgbClr>
                  </a:outerShdw>
                </a:effectLst>
              </a:rPr>
              <a:t>pd.merge</a:t>
            </a:r>
            <a:r>
              <a:rPr lang="en-US" sz="2000" dirty="0"/>
              <a:t>, df1.join(df2, how=?, on=?)</a:t>
            </a:r>
            <a:endParaRPr lang="en-IN" sz="2000" dirty="0"/>
          </a:p>
        </p:txBody>
      </p:sp>
      <p:graphicFrame>
        <p:nvGraphicFramePr>
          <p:cNvPr id="7" name="Table 6">
            <a:extLst>
              <a:ext uri="{FF2B5EF4-FFF2-40B4-BE49-F238E27FC236}">
                <a16:creationId xmlns:a16="http://schemas.microsoft.com/office/drawing/2014/main" id="{43D5B935-4B37-4360-AE2D-4547CFD05FFA}"/>
              </a:ext>
            </a:extLst>
          </p:cNvPr>
          <p:cNvGraphicFramePr>
            <a:graphicFrameLocks noGrp="1"/>
          </p:cNvGraphicFramePr>
          <p:nvPr/>
        </p:nvGraphicFramePr>
        <p:xfrm>
          <a:off x="1512104" y="2433787"/>
          <a:ext cx="3381928" cy="1461938"/>
        </p:xfrm>
        <a:graphic>
          <a:graphicData uri="http://schemas.openxmlformats.org/drawingml/2006/table">
            <a:tbl>
              <a:tblPr>
                <a:effectLst>
                  <a:innerShdw blurRad="114300">
                    <a:prstClr val="black"/>
                  </a:innerShdw>
                </a:effectLst>
              </a:tblPr>
              <a:tblGrid>
                <a:gridCol w="302702">
                  <a:extLst>
                    <a:ext uri="{9D8B030D-6E8A-4147-A177-3AD203B41FA5}">
                      <a16:colId xmlns:a16="http://schemas.microsoft.com/office/drawing/2014/main" val="1442390000"/>
                    </a:ext>
                  </a:extLst>
                </a:gridCol>
                <a:gridCol w="835044">
                  <a:extLst>
                    <a:ext uri="{9D8B030D-6E8A-4147-A177-3AD203B41FA5}">
                      <a16:colId xmlns:a16="http://schemas.microsoft.com/office/drawing/2014/main" val="1672432559"/>
                    </a:ext>
                  </a:extLst>
                </a:gridCol>
                <a:gridCol w="824606">
                  <a:extLst>
                    <a:ext uri="{9D8B030D-6E8A-4147-A177-3AD203B41FA5}">
                      <a16:colId xmlns:a16="http://schemas.microsoft.com/office/drawing/2014/main" val="565061729"/>
                    </a:ext>
                  </a:extLst>
                </a:gridCol>
                <a:gridCol w="845483">
                  <a:extLst>
                    <a:ext uri="{9D8B030D-6E8A-4147-A177-3AD203B41FA5}">
                      <a16:colId xmlns:a16="http://schemas.microsoft.com/office/drawing/2014/main" val="2418102305"/>
                    </a:ext>
                  </a:extLst>
                </a:gridCol>
                <a:gridCol w="574093">
                  <a:extLst>
                    <a:ext uri="{9D8B030D-6E8A-4147-A177-3AD203B41FA5}">
                      <a16:colId xmlns:a16="http://schemas.microsoft.com/office/drawing/2014/main" val="3993433051"/>
                    </a:ext>
                  </a:extLst>
                </a:gridCol>
              </a:tblGrid>
              <a:tr h="322190">
                <a:tc>
                  <a:txBody>
                    <a:bodyPr/>
                    <a:lstStyle/>
                    <a:p>
                      <a:pPr algn="r" fontAlgn="ctr"/>
                      <a:endParaRPr lang="en-IN" sz="105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000" b="1" dirty="0">
                          <a:effectLst/>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525534"/>
                  </a:ext>
                </a:extLst>
              </a:tr>
              <a:tr h="284937">
                <a:tc>
                  <a:txBody>
                    <a:bodyPr/>
                    <a:lstStyle/>
                    <a:p>
                      <a:pPr algn="r" fontAlgn="ctr"/>
                      <a:r>
                        <a:rPr lang="en-IN" sz="1100" b="1" dirty="0">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a:effectLst/>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534324116"/>
                  </a:ext>
                </a:extLst>
              </a:tr>
              <a:tr h="284937">
                <a:tc>
                  <a:txBody>
                    <a:bodyPr/>
                    <a:lstStyle/>
                    <a:p>
                      <a:pPr algn="r" fontAlgn="ctr"/>
                      <a:r>
                        <a:rPr lang="en-IN" sz="11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66480"/>
                  </a:ext>
                </a:extLst>
              </a:tr>
              <a:tr h="284937">
                <a:tc>
                  <a:txBody>
                    <a:bodyPr/>
                    <a:lstStyle/>
                    <a:p>
                      <a:pPr algn="r" fontAlgn="ctr"/>
                      <a:r>
                        <a:rPr lang="en-IN" sz="11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cat1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en-IN" sz="1100" dirty="0">
                          <a:effectLst/>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18885976"/>
                  </a:ext>
                </a:extLst>
              </a:tr>
              <a:tr h="284937">
                <a:tc>
                  <a:txBody>
                    <a:bodyPr/>
                    <a:lstStyle/>
                    <a:p>
                      <a:pPr algn="r" fontAlgn="ctr"/>
                      <a:r>
                        <a:rPr lang="en-IN" sz="11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cat3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IN" sz="1100" dirty="0">
                          <a:effectLst/>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05937"/>
                  </a:ext>
                </a:extLst>
              </a:tr>
            </a:tbl>
          </a:graphicData>
        </a:graphic>
      </p:graphicFrame>
      <p:graphicFrame>
        <p:nvGraphicFramePr>
          <p:cNvPr id="8" name="Table 7">
            <a:extLst>
              <a:ext uri="{FF2B5EF4-FFF2-40B4-BE49-F238E27FC236}">
                <a16:creationId xmlns:a16="http://schemas.microsoft.com/office/drawing/2014/main" id="{33E058E5-EB22-4E99-A8B5-6A61BFBC4143}"/>
              </a:ext>
            </a:extLst>
          </p:cNvPr>
          <p:cNvGraphicFramePr>
            <a:graphicFrameLocks noGrp="1"/>
          </p:cNvGraphicFramePr>
          <p:nvPr/>
        </p:nvGraphicFramePr>
        <p:xfrm>
          <a:off x="5444112" y="2433787"/>
          <a:ext cx="3381929" cy="1461935"/>
        </p:xfrm>
        <a:graphic>
          <a:graphicData uri="http://schemas.openxmlformats.org/drawingml/2006/table">
            <a:tbl>
              <a:tblPr>
                <a:effectLst>
                  <a:innerShdw blurRad="63500" dist="50800" dir="5400000">
                    <a:prstClr val="black">
                      <a:alpha val="50000"/>
                    </a:prstClr>
                  </a:innerShdw>
                </a:effectLst>
              </a:tblPr>
              <a:tblGrid>
                <a:gridCol w="399827">
                  <a:extLst>
                    <a:ext uri="{9D8B030D-6E8A-4147-A177-3AD203B41FA5}">
                      <a16:colId xmlns:a16="http://schemas.microsoft.com/office/drawing/2014/main" val="1728679829"/>
                    </a:ext>
                  </a:extLst>
                </a:gridCol>
                <a:gridCol w="800693">
                  <a:extLst>
                    <a:ext uri="{9D8B030D-6E8A-4147-A177-3AD203B41FA5}">
                      <a16:colId xmlns:a16="http://schemas.microsoft.com/office/drawing/2014/main" val="997222458"/>
                    </a:ext>
                  </a:extLst>
                </a:gridCol>
                <a:gridCol w="766254">
                  <a:extLst>
                    <a:ext uri="{9D8B030D-6E8A-4147-A177-3AD203B41FA5}">
                      <a16:colId xmlns:a16="http://schemas.microsoft.com/office/drawing/2014/main" val="3640407379"/>
                    </a:ext>
                  </a:extLst>
                </a:gridCol>
                <a:gridCol w="749035">
                  <a:extLst>
                    <a:ext uri="{9D8B030D-6E8A-4147-A177-3AD203B41FA5}">
                      <a16:colId xmlns:a16="http://schemas.microsoft.com/office/drawing/2014/main" val="2096508145"/>
                    </a:ext>
                  </a:extLst>
                </a:gridCol>
                <a:gridCol w="666120">
                  <a:extLst>
                    <a:ext uri="{9D8B030D-6E8A-4147-A177-3AD203B41FA5}">
                      <a16:colId xmlns:a16="http://schemas.microsoft.com/office/drawing/2014/main" val="3777419017"/>
                    </a:ext>
                  </a:extLst>
                </a:gridCol>
              </a:tblGrid>
              <a:tr h="292387">
                <a:tc>
                  <a:txBody>
                    <a:bodyPr/>
                    <a:lstStyle/>
                    <a:p>
                      <a:pPr marR="0" algn="r" rtl="0" fontAlgn="ctr">
                        <a:lnSpc>
                          <a:spcPct val="100000"/>
                        </a:lnSpc>
                        <a:spcBef>
                          <a:spcPts val="0"/>
                        </a:spcBef>
                        <a:spcAft>
                          <a:spcPts val="0"/>
                        </a:spcAft>
                        <a:buClr>
                          <a:srgbClr val="000000"/>
                        </a:buClr>
                        <a:buFont typeface="Arial"/>
                      </a:pPr>
                      <a:endParaRPr lang="en-IN" sz="105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err="1">
                          <a:solidFill>
                            <a:schemeClr val="tx1"/>
                          </a:solidFill>
                          <a:effectLst/>
                          <a:latin typeface="+mn-lt"/>
                          <a:ea typeface="+mn-ea"/>
                          <a:cs typeface="+mn-cs"/>
                          <a:sym typeface="Arial"/>
                        </a:rPr>
                        <a:t>color</a:t>
                      </a:r>
                      <a:endParaRPr lang="en-IN" sz="10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00" b="0" i="0" u="none" strike="noStrike" cap="none" dirty="0">
                          <a:solidFill>
                            <a:schemeClr val="tx1"/>
                          </a:solidFill>
                          <a:effectLst/>
                          <a:latin typeface="+mn-lt"/>
                          <a:ea typeface="+mn-ea"/>
                          <a:cs typeface="+mn-cs"/>
                          <a:sym typeface="Arial"/>
                        </a:rPr>
                        <a:t>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59061"/>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76178240"/>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8689048"/>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663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622125305"/>
                  </a:ext>
                </a:extLst>
              </a:tr>
              <a:tr h="292387">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a:solidFill>
                            <a:schemeClr val="tx1"/>
                          </a:solidFill>
                          <a:effectLst/>
                          <a:latin typeface="+mn-lt"/>
                          <a:ea typeface="+mn-ea"/>
                          <a:cs typeface="+mn-cs"/>
                          <a:sym typeface="Arial"/>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R="0" algn="r" rtl="0" fontAlgn="ctr">
                        <a:lnSpc>
                          <a:spcPct val="100000"/>
                        </a:lnSpc>
                        <a:spcBef>
                          <a:spcPts val="0"/>
                        </a:spcBef>
                        <a:spcAft>
                          <a:spcPts val="0"/>
                        </a:spcAft>
                        <a:buClr>
                          <a:srgbClr val="000000"/>
                        </a:buClr>
                        <a:buFont typeface="Arial"/>
                      </a:pPr>
                      <a:r>
                        <a:rPr lang="en-IN" sz="1050" b="0" i="0" u="none" strike="noStrike" cap="none" dirty="0">
                          <a:solidFill>
                            <a:schemeClr val="tx1"/>
                          </a:solidFill>
                          <a:effectLst/>
                          <a:latin typeface="+mn-lt"/>
                          <a:ea typeface="+mn-ea"/>
                          <a:cs typeface="+mn-cs"/>
                          <a:sym typeface="Arial"/>
                        </a:rPr>
                        <a:t>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3079200"/>
                  </a:ext>
                </a:extLst>
              </a:tr>
            </a:tbl>
          </a:graphicData>
        </a:graphic>
      </p:graphicFrame>
      <p:sp>
        <p:nvSpPr>
          <p:cNvPr id="11" name="TextBox 10">
            <a:extLst>
              <a:ext uri="{FF2B5EF4-FFF2-40B4-BE49-F238E27FC236}">
                <a16:creationId xmlns:a16="http://schemas.microsoft.com/office/drawing/2014/main" id="{58B5E955-80F2-4545-A5AF-DC13AFEA0F16}"/>
              </a:ext>
            </a:extLst>
          </p:cNvPr>
          <p:cNvSpPr txBox="1"/>
          <p:nvPr/>
        </p:nvSpPr>
        <p:spPr>
          <a:xfrm>
            <a:off x="4091324" y="4457283"/>
            <a:ext cx="24224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Merge (how=“right”)</a:t>
            </a:r>
            <a:endParaRPr kumimoji="0" lang="en-IN" sz="18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14" name="Connector: Curved 13">
            <a:extLst>
              <a:ext uri="{FF2B5EF4-FFF2-40B4-BE49-F238E27FC236}">
                <a16:creationId xmlns:a16="http://schemas.microsoft.com/office/drawing/2014/main" id="{460A3CD6-9E41-498F-AE9E-828F4972FAFE}"/>
              </a:ext>
            </a:extLst>
          </p:cNvPr>
          <p:cNvCxnSpPr>
            <a:cxnSpLocks/>
            <a:stCxn id="7" idx="2"/>
            <a:endCxn id="11" idx="0"/>
          </p:cNvCxnSpPr>
          <p:nvPr/>
        </p:nvCxnSpPr>
        <p:spPr>
          <a:xfrm rot="16200000" flipH="1">
            <a:off x="3972031" y="3126761"/>
            <a:ext cx="561558" cy="20994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5265CCC-7B5F-4861-9BB2-F82E1B1330BD}"/>
              </a:ext>
            </a:extLst>
          </p:cNvPr>
          <p:cNvCxnSpPr>
            <a:cxnSpLocks/>
            <a:stCxn id="8" idx="2"/>
            <a:endCxn id="11" idx="0"/>
          </p:cNvCxnSpPr>
          <p:nvPr/>
        </p:nvCxnSpPr>
        <p:spPr>
          <a:xfrm rot="5400000">
            <a:off x="5938035" y="3260241"/>
            <a:ext cx="561561" cy="183252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231;p21">
            <a:extLst>
              <a:ext uri="{FF2B5EF4-FFF2-40B4-BE49-F238E27FC236}">
                <a16:creationId xmlns:a16="http://schemas.microsoft.com/office/drawing/2014/main" id="{26DC8116-4586-4CF5-8662-D36537B536A3}"/>
              </a:ext>
            </a:extLst>
          </p:cNvPr>
          <p:cNvSpPr txBox="1"/>
          <p:nvPr/>
        </p:nvSpPr>
        <p:spPr>
          <a:xfrm>
            <a:off x="9910096" y="4670558"/>
            <a:ext cx="2122322" cy="752246"/>
          </a:xfrm>
          <a:prstGeom prst="rect">
            <a:avLst/>
          </a:prstGeom>
          <a:noFill/>
          <a:ln>
            <a:noFill/>
          </a:ln>
        </p:spPr>
        <p:txBody>
          <a:bodyPr spcFirstLastPara="1" wrap="square" lIns="80000" tIns="80000" rIns="106675" bIns="120000" anchor="t" anchorCtr="0">
            <a:noAutofit/>
          </a:bodyPr>
          <a:lstStyle/>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5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on=‘customer’</a:t>
            </a: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a:p>
            <a:pPr marL="0" marR="0" lvl="1" indent="0" algn="ctr" defTabSz="914400" rtl="0" eaLnBrk="1" fontAlgn="auto" latinLnBrk="0" hangingPunct="1">
              <a:lnSpc>
                <a:spcPct val="90000"/>
              </a:lnSpc>
              <a:spcBef>
                <a:spcPts val="0"/>
              </a:spcBef>
              <a:spcAft>
                <a:spcPts val="0"/>
              </a:spcAft>
              <a:buClr>
                <a:srgbClr val="000000"/>
              </a:buClr>
              <a:buSzPts val="1500"/>
              <a:buFont typeface="Arial"/>
              <a:buNone/>
              <a:tabLst/>
              <a:defRPr/>
            </a:pPr>
            <a:endParaRPr kumimoji="0" lang="en-IN" sz="15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sp>
        <p:nvSpPr>
          <p:cNvPr id="17" name="Google Shape;235;p21">
            <a:extLst>
              <a:ext uri="{FF2B5EF4-FFF2-40B4-BE49-F238E27FC236}">
                <a16:creationId xmlns:a16="http://schemas.microsoft.com/office/drawing/2014/main" id="{B22E7B57-A85F-441F-995D-85D28E5653A9}"/>
              </a:ext>
            </a:extLst>
          </p:cNvPr>
          <p:cNvSpPr txBox="1"/>
          <p:nvPr/>
        </p:nvSpPr>
        <p:spPr>
          <a:xfrm>
            <a:off x="9910096" y="5023300"/>
            <a:ext cx="2281904" cy="957825"/>
          </a:xfrm>
          <a:prstGeom prst="rect">
            <a:avLst/>
          </a:prstGeom>
          <a:noFill/>
          <a:ln>
            <a:noFill/>
          </a:ln>
        </p:spPr>
        <p:txBody>
          <a:bodyPr spcFirstLastPara="1" wrap="square" lIns="80000" tIns="80000" rIns="106675" bIns="120000" anchor="t" anchorCtr="0">
            <a:noAutofit/>
          </a:bodyPr>
          <a:lstStyle/>
          <a:p>
            <a:pPr marL="0" marR="0" lvl="1" indent="0" algn="l" defTabSz="914400" rtl="0" eaLnBrk="1" fontAlgn="auto" latinLnBrk="0" hangingPunct="1">
              <a:lnSpc>
                <a:spcPct val="90000"/>
              </a:lnSpc>
              <a:spcBef>
                <a:spcPts val="0"/>
              </a:spcBef>
              <a:spcAft>
                <a:spcPts val="0"/>
              </a:spcAft>
              <a:buClr>
                <a:srgbClr val="000000"/>
              </a:buClr>
              <a:buSzPts val="1500"/>
              <a:buFont typeface="Arial"/>
              <a:buNone/>
              <a:tabLst/>
              <a:defRPr/>
            </a:pPr>
            <a:r>
              <a:rPr kumimoji="0" lang="en-IN"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To include all the rows of your data frame x and only those from y that match, specify how=</a:t>
            </a:r>
            <a:r>
              <a:rPr kumimoji="0" lang="en-IN" sz="1400" b="1" i="0" u="none" strike="noStrike" kern="0" cap="none" spc="0" normalizeH="0" baseline="0" noProof="0" dirty="0">
                <a:ln>
                  <a:noFill/>
                </a:ln>
                <a:solidFill>
                  <a:srgbClr val="000000"/>
                </a:solidFill>
                <a:effectLst/>
                <a:uLnTx/>
                <a:uFillTx/>
                <a:latin typeface="Candara" panose="020E0502030303020204" pitchFamily="34" charset="0"/>
                <a:cs typeface="Arial"/>
                <a:sym typeface="Arial"/>
              </a:rPr>
              <a:t>‘right’.</a:t>
            </a:r>
            <a:endParaRPr kumimoji="0" sz="1400" b="0" i="0" u="none" strike="noStrike" kern="0" cap="none" spc="0" normalizeH="0" baseline="0" noProof="0" dirty="0">
              <a:ln>
                <a:noFill/>
              </a:ln>
              <a:solidFill>
                <a:srgbClr val="000000"/>
              </a:solidFill>
              <a:effectLst/>
              <a:uLnTx/>
              <a:uFillTx/>
              <a:latin typeface="Candara" panose="020E0502030303020204" pitchFamily="34" charset="0"/>
              <a:cs typeface="Arial"/>
              <a:sym typeface="Arial"/>
            </a:endParaRPr>
          </a:p>
        </p:txBody>
      </p:sp>
      <p:pic>
        <p:nvPicPr>
          <p:cNvPr id="18" name="Google Shape;243;p21" descr="join or merge in python pandas 1">
            <a:extLst>
              <a:ext uri="{FF2B5EF4-FFF2-40B4-BE49-F238E27FC236}">
                <a16:creationId xmlns:a16="http://schemas.microsoft.com/office/drawing/2014/main" id="{504DBE38-24A0-4F0A-8E84-560EF0D19188}"/>
              </a:ext>
            </a:extLst>
          </p:cNvPr>
          <p:cNvPicPr preferRelativeResize="0"/>
          <p:nvPr/>
        </p:nvPicPr>
        <p:blipFill rotWithShape="1">
          <a:blip r:embed="rId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10325099" y="3164754"/>
            <a:ext cx="1257301" cy="1381125"/>
          </a:xfrm>
          <a:prstGeom prst="rect">
            <a:avLst/>
          </a:prstGeom>
          <a:noFill/>
          <a:ln>
            <a:noFill/>
          </a:ln>
        </p:spPr>
      </p:pic>
      <p:pic>
        <p:nvPicPr>
          <p:cNvPr id="5" name="Picture 4">
            <a:extLst>
              <a:ext uri="{FF2B5EF4-FFF2-40B4-BE49-F238E27FC236}">
                <a16:creationId xmlns:a16="http://schemas.microsoft.com/office/drawing/2014/main" id="{4DDB137A-7292-4A1F-9391-EE4EFA8A5EE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21693" y="4914000"/>
            <a:ext cx="5358866" cy="1669765"/>
          </a:xfrm>
          <a:prstGeom prst="rect">
            <a:avLst/>
          </a:prstGeom>
          <a:ln>
            <a:solidFill>
              <a:schemeClr val="bg1">
                <a:lumMod val="75000"/>
              </a:schemeClr>
            </a:solidFill>
          </a:ln>
        </p:spPr>
      </p:pic>
      <p:sp>
        <p:nvSpPr>
          <p:cNvPr id="20" name="Text Placeholder 2">
            <a:extLst>
              <a:ext uri="{FF2B5EF4-FFF2-40B4-BE49-F238E27FC236}">
                <a16:creationId xmlns:a16="http://schemas.microsoft.com/office/drawing/2014/main" id="{B4AB8195-C1FD-4D24-81A8-1772E8037F87}"/>
              </a:ext>
            </a:extLst>
          </p:cNvPr>
          <p:cNvSpPr txBox="1">
            <a:spLocks/>
          </p:cNvSpPr>
          <p:nvPr/>
        </p:nvSpPr>
        <p:spPr>
          <a:xfrm>
            <a:off x="645993" y="310731"/>
            <a:ext cx="10972800" cy="7938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buFont typeface="Arial"/>
              <a:buNone/>
            </a:pPr>
            <a:r>
              <a:rPr lang="en-US" b="1" dirty="0">
                <a:solidFill>
                  <a:srgbClr val="002060"/>
                </a:solidFill>
              </a:rPr>
              <a:t>Pandas</a:t>
            </a:r>
            <a:r>
              <a:rPr lang="en-US" dirty="0"/>
              <a:t> Functions</a:t>
            </a:r>
            <a:endParaRPr lang="en-IN" dirty="0"/>
          </a:p>
        </p:txBody>
      </p:sp>
    </p:spTree>
    <p:extLst>
      <p:ext uri="{BB962C8B-B14F-4D97-AF65-F5344CB8AC3E}">
        <p14:creationId xmlns:p14="http://schemas.microsoft.com/office/powerpoint/2010/main" val="26952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dirty="0"/>
              <a:t>Case Study</a:t>
            </a:r>
            <a:r>
              <a:rPr lang="en-IN" sz="6000" dirty="0"/>
              <a:t> 1</a:t>
            </a:r>
            <a:endParaRPr dirty="0"/>
          </a:p>
        </p:txBody>
      </p:sp>
      <p:sp>
        <p:nvSpPr>
          <p:cNvPr id="268" name="Google Shape;268;p24"/>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b="1" dirty="0"/>
              <a:t>Uber Drive Data Analysis - </a:t>
            </a:r>
            <a:endParaRPr b="1" dirty="0"/>
          </a:p>
          <a:p>
            <a:pPr marL="0" lvl="0" indent="0" algn="l" rtl="0">
              <a:lnSpc>
                <a:spcPct val="100000"/>
              </a:lnSpc>
              <a:spcBef>
                <a:spcPts val="640"/>
              </a:spcBef>
              <a:spcAft>
                <a:spcPts val="0"/>
              </a:spcAft>
              <a:buSzPts val="3200"/>
              <a:buNone/>
            </a:pPr>
            <a:r>
              <a:rPr lang="en-IN" dirty="0"/>
              <a:t>The data of a driver’s uber trips are available for year 2016.</a:t>
            </a:r>
            <a:endParaRPr dirty="0"/>
          </a:p>
          <a:p>
            <a:pPr marL="0" lvl="0" indent="0" algn="l" rtl="0">
              <a:lnSpc>
                <a:spcPct val="100000"/>
              </a:lnSpc>
              <a:spcBef>
                <a:spcPts val="640"/>
              </a:spcBef>
              <a:spcAft>
                <a:spcPts val="0"/>
              </a:spcAft>
              <a:buSzPts val="3200"/>
              <a:buNone/>
            </a:pPr>
            <a:r>
              <a:rPr lang="en-IN" dirty="0"/>
              <a:t>Your manager wants you to explore this data to give him some useful insights about the trip behaviour of a Uber driver.</a:t>
            </a:r>
            <a:endParaRPr dirty="0"/>
          </a:p>
          <a:p>
            <a:pPr marL="0" lvl="0" indent="0" algn="l" rtl="0">
              <a:lnSpc>
                <a:spcPct val="100000"/>
              </a:lnSpc>
              <a:spcBef>
                <a:spcPts val="640"/>
              </a:spcBef>
              <a:spcAft>
                <a:spcPts val="0"/>
              </a:spcAft>
              <a:buSzPts val="3200"/>
              <a:buNone/>
            </a:pPr>
            <a:endParaRPr dirty="0"/>
          </a:p>
          <a:p>
            <a:pPr marL="0" lvl="0" indent="0" algn="l" rtl="0">
              <a:lnSpc>
                <a:spcPct val="100000"/>
              </a:lnSpc>
              <a:spcBef>
                <a:spcPts val="640"/>
              </a:spcBef>
              <a:spcAft>
                <a:spcPts val="0"/>
              </a:spcAft>
              <a:buSzPts val="3200"/>
              <a:buNone/>
            </a:pPr>
            <a:r>
              <a:rPr lang="en-IN" dirty="0"/>
              <a:t>Dataset - </a:t>
            </a:r>
            <a:endParaRPr dirty="0"/>
          </a:p>
          <a:p>
            <a:pPr marL="0" lvl="0" indent="0" algn="l" rtl="0">
              <a:lnSpc>
                <a:spcPct val="100000"/>
              </a:lnSpc>
              <a:spcBef>
                <a:spcPts val="640"/>
              </a:spcBef>
              <a:spcAft>
                <a:spcPts val="0"/>
              </a:spcAft>
              <a:buSzPts val="3200"/>
              <a:buNone/>
            </a:pPr>
            <a:r>
              <a:rPr lang="en-IN" dirty="0"/>
              <a:t>The dataset contains Start Date, End Date, Start Location, End Location, Miles Driven and Purpose of drive (Business, Personal, Meals, Errands, Meetings, Customer Support etc.)</a:t>
            </a:r>
            <a:endParaRPr dirty="0"/>
          </a:p>
        </p:txBody>
      </p:sp>
      <p:sp>
        <p:nvSpPr>
          <p:cNvPr id="269" name="Google Shape;269;p24"/>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1400"/>
              <a:buFont typeface="Candara"/>
              <a:buNone/>
            </a:pPr>
            <a:fld id="{00000000-1234-1234-1234-123412341234}" type="slidenum">
              <a:rPr lang="en-I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Steps </a:t>
            </a:r>
            <a:endParaRPr/>
          </a:p>
        </p:txBody>
      </p:sp>
      <p:sp>
        <p:nvSpPr>
          <p:cNvPr id="276" name="Google Shape;276;p25"/>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a:t>1. Import the libraries</a:t>
            </a:r>
            <a:br>
              <a:rPr lang="en-IN"/>
            </a:br>
            <a:r>
              <a:rPr lang="en-IN"/>
              <a:t>2.Get the data and observe it</a:t>
            </a:r>
            <a:br>
              <a:rPr lang="en-IN"/>
            </a:br>
            <a:r>
              <a:rPr lang="en-IN"/>
              <a:t>3.Check missing values, either remove it or fill it.</a:t>
            </a:r>
            <a:br>
              <a:rPr lang="en-IN"/>
            </a:br>
            <a:r>
              <a:rPr lang="en-IN"/>
              <a:t>4.Get summary of data using python function.</a:t>
            </a:r>
            <a:br>
              <a:rPr lang="en-IN"/>
            </a:br>
            <a:r>
              <a:rPr lang="en-IN"/>
              <a:t>5.Explore the data parameter wise</a:t>
            </a:r>
            <a:br>
              <a:rPr lang="en-IN"/>
            </a:br>
            <a:br>
              <a:rPr lang="en-IN"/>
            </a:br>
            <a:r>
              <a:rPr lang="en-IN"/>
              <a:t>Here we have information of destination(start and stop), time(start and stop), category and purpose of trip, miles covered.</a:t>
            </a:r>
            <a:br>
              <a:rPr lang="en-IN"/>
            </a:br>
            <a:endParaRPr/>
          </a:p>
          <a:p>
            <a:pPr marL="0" lvl="0" indent="0" algn="l" rtl="0">
              <a:lnSpc>
                <a:spcPct val="100000"/>
              </a:lnSpc>
              <a:spcBef>
                <a:spcPts val="640"/>
              </a:spcBef>
              <a:spcAft>
                <a:spcPts val="0"/>
              </a:spcAft>
              <a:buSzPts val="3200"/>
              <a:buNone/>
            </a:pPr>
            <a:endParaRPr/>
          </a:p>
          <a:p>
            <a:pPr marL="0" lvl="0" indent="0" algn="l" rtl="0">
              <a:lnSpc>
                <a:spcPct val="100000"/>
              </a:lnSpc>
              <a:spcBef>
                <a:spcPts val="640"/>
              </a:spcBef>
              <a:spcAft>
                <a:spcPts val="0"/>
              </a:spcAft>
              <a:buSzPts val="3200"/>
              <a:buNone/>
            </a:pPr>
            <a:endParaRPr/>
          </a:p>
        </p:txBody>
      </p:sp>
      <p:sp>
        <p:nvSpPr>
          <p:cNvPr id="277" name="Google Shape;277;p25"/>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95959"/>
              </a:buClr>
              <a:buSzPts val="1400"/>
              <a:buFont typeface="Candara"/>
              <a:buNone/>
            </a:pPr>
            <a:fld id="{00000000-1234-1234-1234-123412341234}" type="slidenum">
              <a:rPr lang="en-I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609600" y="15900"/>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dirty="0"/>
              <a:t>Case Study</a:t>
            </a:r>
            <a:r>
              <a:rPr lang="en-IN" sz="6000" dirty="0"/>
              <a:t> 2</a:t>
            </a:r>
            <a:endParaRPr dirty="0"/>
          </a:p>
        </p:txBody>
      </p:sp>
      <p:sp>
        <p:nvSpPr>
          <p:cNvPr id="268" name="Google Shape;268;p24"/>
          <p:cNvSpPr txBox="1">
            <a:spLocks noGrp="1"/>
          </p:cNvSpPr>
          <p:nvPr>
            <p:ph type="body" idx="1"/>
          </p:nvPr>
        </p:nvSpPr>
        <p:spPr>
          <a:xfrm>
            <a:off x="725009" y="947121"/>
            <a:ext cx="10972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b="1" dirty="0"/>
              <a:t>Weekly Schedule Tracker Data Analysis - </a:t>
            </a:r>
            <a:endParaRPr b="1" dirty="0"/>
          </a:p>
          <a:p>
            <a:pPr marL="0" lvl="0" indent="0" algn="l" rtl="0">
              <a:lnSpc>
                <a:spcPct val="100000"/>
              </a:lnSpc>
              <a:spcBef>
                <a:spcPts val="640"/>
              </a:spcBef>
              <a:spcAft>
                <a:spcPts val="0"/>
              </a:spcAft>
              <a:buSzPts val="3200"/>
              <a:buNone/>
            </a:pPr>
            <a:r>
              <a:rPr lang="en-IN" dirty="0"/>
              <a:t>The data from a schedule tracker app of a professional working from home is available for the 3</a:t>
            </a:r>
            <a:r>
              <a:rPr lang="en-IN" baseline="30000" dirty="0"/>
              <a:t>rd</a:t>
            </a:r>
            <a:r>
              <a:rPr lang="en-IN" dirty="0"/>
              <a:t> week of April 2021.</a:t>
            </a:r>
            <a:endParaRPr dirty="0"/>
          </a:p>
          <a:p>
            <a:pPr marL="0" lvl="0" indent="0" algn="l" rtl="0">
              <a:lnSpc>
                <a:spcPct val="100000"/>
              </a:lnSpc>
              <a:spcBef>
                <a:spcPts val="640"/>
              </a:spcBef>
              <a:spcAft>
                <a:spcPts val="0"/>
              </a:spcAft>
              <a:buSzPts val="3200"/>
              <a:buNone/>
            </a:pPr>
            <a:r>
              <a:rPr lang="en-US" dirty="0"/>
              <a:t>You want to analyze this data to get insights on how this professional is using his time and provide him/her a report to help him decide future opportunities to improve his/her scheduling</a:t>
            </a:r>
            <a:endParaRPr dirty="0"/>
          </a:p>
          <a:p>
            <a:pPr marL="0" lvl="0" indent="0" algn="l" rtl="0">
              <a:lnSpc>
                <a:spcPct val="100000"/>
              </a:lnSpc>
              <a:spcBef>
                <a:spcPts val="640"/>
              </a:spcBef>
              <a:spcAft>
                <a:spcPts val="0"/>
              </a:spcAft>
              <a:buSzPts val="3200"/>
              <a:buNone/>
            </a:pPr>
            <a:r>
              <a:rPr lang="en-IN" dirty="0"/>
              <a:t>Dataset - </a:t>
            </a:r>
            <a:endParaRPr dirty="0"/>
          </a:p>
          <a:p>
            <a:pPr marL="0" lvl="0" indent="0" algn="l" rtl="0">
              <a:lnSpc>
                <a:spcPct val="100000"/>
              </a:lnSpc>
              <a:spcBef>
                <a:spcPts val="640"/>
              </a:spcBef>
              <a:spcAft>
                <a:spcPts val="0"/>
              </a:spcAft>
              <a:buSzPts val="3200"/>
              <a:buNone/>
            </a:pPr>
            <a:r>
              <a:rPr lang="en-IN" dirty="0"/>
              <a:t>The dataset contains records of activities with Start Time, End Time, Category and Activity for the mentioned week. </a:t>
            </a:r>
            <a:endParaRPr dirty="0"/>
          </a:p>
        </p:txBody>
      </p:sp>
      <p:sp>
        <p:nvSpPr>
          <p:cNvPr id="269" name="Google Shape;269;p24"/>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400"/>
              <a:buFont typeface="Candara"/>
              <a:buNone/>
              <a:tabLst/>
              <a:defRPr/>
            </a:pPr>
            <a:fld id="{00000000-1234-1234-1234-123412341234}" type="slidenum">
              <a:rPr kumimoji="0" lang="en-IN" sz="1400" b="0" i="0" u="none" strike="noStrike" kern="0" cap="none" spc="0" normalizeH="0" baseline="0" noProof="0">
                <a:ln>
                  <a:noFill/>
                </a:ln>
                <a:solidFill>
                  <a:srgbClr val="595959"/>
                </a:solidFill>
                <a:effectLst/>
                <a:uLnTx/>
                <a:uFillTx/>
                <a:latin typeface="Candara"/>
                <a:sym typeface="Candara"/>
              </a:rPr>
              <a:pPr marL="0" marR="0" lvl="0" indent="0" algn="ctr" defTabSz="914400" rtl="0" eaLnBrk="1" fontAlgn="auto" latinLnBrk="0" hangingPunct="1">
                <a:lnSpc>
                  <a:spcPct val="100000"/>
                </a:lnSpc>
                <a:spcBef>
                  <a:spcPts val="0"/>
                </a:spcBef>
                <a:spcAft>
                  <a:spcPts val="0"/>
                </a:spcAft>
                <a:buClr>
                  <a:srgbClr val="595959"/>
                </a:buClr>
                <a:buSzPts val="1400"/>
                <a:buFont typeface="Candara"/>
                <a:buNone/>
                <a:tabLst/>
                <a:defRPr/>
              </a:pPr>
              <a:t>33</a:t>
            </a:fld>
            <a:endParaRPr kumimoji="0" sz="1400" b="0" i="0" u="none" strike="noStrike" kern="0" cap="none" spc="0" normalizeH="0" baseline="0" noProof="0">
              <a:ln>
                <a:noFill/>
              </a:ln>
              <a:solidFill>
                <a:srgbClr val="595959"/>
              </a:solidFill>
              <a:effectLst/>
              <a:uLnTx/>
              <a:uFillTx/>
              <a:latin typeface="Candara"/>
              <a:sym typeface="Candara"/>
            </a:endParaRPr>
          </a:p>
        </p:txBody>
      </p:sp>
    </p:spTree>
    <p:extLst>
      <p:ext uri="{BB962C8B-B14F-4D97-AF65-F5344CB8AC3E}">
        <p14:creationId xmlns:p14="http://schemas.microsoft.com/office/powerpoint/2010/main" val="250650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Steps </a:t>
            </a:r>
            <a:endParaRPr/>
          </a:p>
        </p:txBody>
      </p:sp>
      <p:sp>
        <p:nvSpPr>
          <p:cNvPr id="276" name="Google Shape;276;p25"/>
          <p:cNvSpPr txBox="1">
            <a:spLocks noGrp="1"/>
          </p:cNvSpPr>
          <p:nvPr>
            <p:ph type="body" idx="1"/>
          </p:nvPr>
        </p:nvSpPr>
        <p:spPr>
          <a:xfrm>
            <a:off x="609600" y="1600200"/>
            <a:ext cx="11437398"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en-IN" dirty="0"/>
              <a:t>1. Import the libraries</a:t>
            </a:r>
            <a:br>
              <a:rPr lang="en-IN" dirty="0"/>
            </a:br>
            <a:r>
              <a:rPr lang="en-IN" dirty="0"/>
              <a:t>2.Get the data and observe it. </a:t>
            </a:r>
            <a:r>
              <a:rPr lang="en-IN" sz="2800" i="1" dirty="0"/>
              <a:t>(“Weekly_schedule_tracker.csv”)</a:t>
            </a:r>
            <a:br>
              <a:rPr lang="en-IN" dirty="0"/>
            </a:br>
            <a:r>
              <a:rPr lang="en-IN" dirty="0"/>
              <a:t>3.Check missing values, either remove it or fill it.</a:t>
            </a:r>
            <a:br>
              <a:rPr lang="en-IN" dirty="0"/>
            </a:br>
            <a:r>
              <a:rPr lang="en-IN" dirty="0"/>
              <a:t>4.Get summary of data using python function.</a:t>
            </a:r>
            <a:br>
              <a:rPr lang="en-IN" dirty="0"/>
            </a:br>
            <a:r>
              <a:rPr lang="en-IN" dirty="0"/>
              <a:t>5.Explore the data parameter wise</a:t>
            </a:r>
            <a:br>
              <a:rPr lang="en-IN" dirty="0"/>
            </a:br>
            <a:br>
              <a:rPr lang="en-IN" dirty="0"/>
            </a:br>
            <a:r>
              <a:rPr lang="en-IN" dirty="0"/>
              <a:t>Here we have information of time(start and stop), category and activity details. Use of data and time functions is recommended.</a:t>
            </a:r>
            <a:br>
              <a:rPr lang="en-IN" dirty="0"/>
            </a:br>
            <a:endParaRPr dirty="0"/>
          </a:p>
          <a:p>
            <a:pPr marL="0" lvl="0" indent="0" algn="l" rtl="0">
              <a:lnSpc>
                <a:spcPct val="100000"/>
              </a:lnSpc>
              <a:spcBef>
                <a:spcPts val="640"/>
              </a:spcBef>
              <a:spcAft>
                <a:spcPts val="0"/>
              </a:spcAft>
              <a:buSzPts val="3200"/>
              <a:buNone/>
            </a:pPr>
            <a:endParaRPr dirty="0"/>
          </a:p>
          <a:p>
            <a:pPr marL="0" lvl="0" indent="0" algn="l" rtl="0">
              <a:lnSpc>
                <a:spcPct val="100000"/>
              </a:lnSpc>
              <a:spcBef>
                <a:spcPts val="640"/>
              </a:spcBef>
              <a:spcAft>
                <a:spcPts val="0"/>
              </a:spcAft>
              <a:buSzPts val="3200"/>
              <a:buNone/>
            </a:pPr>
            <a:endParaRPr dirty="0"/>
          </a:p>
        </p:txBody>
      </p:sp>
      <p:sp>
        <p:nvSpPr>
          <p:cNvPr id="277" name="Google Shape;277;p25"/>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400"/>
              <a:buFont typeface="Candara"/>
              <a:buNone/>
              <a:tabLst/>
              <a:defRPr/>
            </a:pPr>
            <a:fld id="{00000000-1234-1234-1234-123412341234}" type="slidenum">
              <a:rPr kumimoji="0" lang="en-IN" sz="1400" b="0" i="0" u="none" strike="noStrike" kern="0" cap="none" spc="0" normalizeH="0" baseline="0" noProof="0">
                <a:ln>
                  <a:noFill/>
                </a:ln>
                <a:solidFill>
                  <a:srgbClr val="595959"/>
                </a:solidFill>
                <a:effectLst/>
                <a:uLnTx/>
                <a:uFillTx/>
                <a:latin typeface="Candara"/>
                <a:sym typeface="Candara"/>
              </a:rPr>
              <a:pPr marL="0" marR="0" lvl="0" indent="0" algn="ctr" defTabSz="914400" rtl="0" eaLnBrk="1" fontAlgn="auto" latinLnBrk="0" hangingPunct="1">
                <a:lnSpc>
                  <a:spcPct val="100000"/>
                </a:lnSpc>
                <a:spcBef>
                  <a:spcPts val="0"/>
                </a:spcBef>
                <a:spcAft>
                  <a:spcPts val="0"/>
                </a:spcAft>
                <a:buClr>
                  <a:srgbClr val="595959"/>
                </a:buClr>
                <a:buSzPts val="1400"/>
                <a:buFont typeface="Candara"/>
                <a:buNone/>
                <a:tabLst/>
                <a:defRPr/>
              </a:pPr>
              <a:t>34</a:t>
            </a:fld>
            <a:endParaRPr kumimoji="0" sz="1400" b="0" i="0" u="none" strike="noStrike" kern="0" cap="none" spc="0" normalizeH="0" baseline="0" noProof="0">
              <a:ln>
                <a:noFill/>
              </a:ln>
              <a:solidFill>
                <a:srgbClr val="595959"/>
              </a:solidFill>
              <a:effectLst/>
              <a:uLnTx/>
              <a:uFillTx/>
              <a:latin typeface="Candara"/>
              <a:sym typeface="Candara"/>
            </a:endParaRPr>
          </a:p>
        </p:txBody>
      </p:sp>
    </p:spTree>
    <p:extLst>
      <p:ext uri="{BB962C8B-B14F-4D97-AF65-F5344CB8AC3E}">
        <p14:creationId xmlns:p14="http://schemas.microsoft.com/office/powerpoint/2010/main" val="115820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E51D-5690-4355-9C27-ADDF23EBC549}"/>
              </a:ext>
            </a:extLst>
          </p:cNvPr>
          <p:cNvSpPr>
            <a:spLocks noGrp="1"/>
          </p:cNvSpPr>
          <p:nvPr>
            <p:ph type="title"/>
          </p:nvPr>
        </p:nvSpPr>
        <p:spPr/>
        <p:txBody>
          <a:bodyPr/>
          <a:lstStyle/>
          <a:p>
            <a:r>
              <a:rPr lang="en-US" dirty="0"/>
              <a:t>Case Study 3: Online Games</a:t>
            </a:r>
            <a:endParaRPr lang="en-IN" dirty="0"/>
          </a:p>
        </p:txBody>
      </p:sp>
      <p:sp>
        <p:nvSpPr>
          <p:cNvPr id="3" name="Text Placeholder 2">
            <a:extLst>
              <a:ext uri="{FF2B5EF4-FFF2-40B4-BE49-F238E27FC236}">
                <a16:creationId xmlns:a16="http://schemas.microsoft.com/office/drawing/2014/main" id="{D679EB87-11E6-4BEC-8D29-13319D40A717}"/>
              </a:ext>
            </a:extLst>
          </p:cNvPr>
          <p:cNvSpPr>
            <a:spLocks noGrp="1"/>
          </p:cNvSpPr>
          <p:nvPr>
            <p:ph type="body" idx="1"/>
          </p:nvPr>
        </p:nvSpPr>
        <p:spPr/>
        <p:txBody>
          <a:bodyPr/>
          <a:lstStyle/>
          <a:p>
            <a:r>
              <a:rPr lang="en-US" dirty="0"/>
              <a:t>Data has various online boardgames and metadata associated with it to analyze</a:t>
            </a:r>
          </a:p>
          <a:p>
            <a:r>
              <a:rPr lang="en-US" dirty="0"/>
              <a:t>There's game attributes and user feedback as part of the dataset</a:t>
            </a:r>
          </a:p>
          <a:p>
            <a:r>
              <a:rPr lang="en-US" dirty="0"/>
              <a:t>Import libraries, data and study the key aspects of these online boardgames.</a:t>
            </a:r>
            <a:endParaRPr lang="en-IN" dirty="0"/>
          </a:p>
        </p:txBody>
      </p:sp>
    </p:spTree>
    <p:extLst>
      <p:ext uri="{BB962C8B-B14F-4D97-AF65-F5344CB8AC3E}">
        <p14:creationId xmlns:p14="http://schemas.microsoft.com/office/powerpoint/2010/main" val="3524014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p:nvPr/>
        </p:nvSpPr>
        <p:spPr>
          <a:xfrm>
            <a:off x="4219575" y="4572000"/>
            <a:ext cx="3454400" cy="9239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400"/>
              <a:buFont typeface="Times New Roman"/>
              <a:buNone/>
            </a:pPr>
            <a:r>
              <a:rPr lang="en-IN" sz="5400" b="1" i="0" u="none" strike="noStrike" cap="none">
                <a:solidFill>
                  <a:schemeClr val="accent1"/>
                </a:solidFill>
                <a:latin typeface="Times New Roman"/>
                <a:ea typeface="Times New Roman"/>
                <a:cs typeface="Times New Roman"/>
                <a:sym typeface="Times New Roman"/>
              </a:rPr>
              <a:t>Questions?</a:t>
            </a:r>
            <a:endParaRPr sz="1400" b="0" i="0" u="none" strike="noStrike" cap="none">
              <a:solidFill>
                <a:srgbClr val="000000"/>
              </a:solidFill>
              <a:latin typeface="Arial"/>
              <a:ea typeface="Arial"/>
              <a:cs typeface="Arial"/>
              <a:sym typeface="Arial"/>
            </a:endParaRPr>
          </a:p>
        </p:txBody>
      </p:sp>
      <p:pic>
        <p:nvPicPr>
          <p:cNvPr id="283" name="Google Shape;283;p26"/>
          <p:cNvPicPr preferRelativeResize="0"/>
          <p:nvPr/>
        </p:nvPicPr>
        <p:blipFill rotWithShape="1">
          <a:blip r:embed="rId3">
            <a:alphaModFix/>
          </a:blip>
          <a:srcRect/>
          <a:stretch/>
        </p:blipFill>
        <p:spPr>
          <a:xfrm>
            <a:off x="7639050" y="3798887"/>
            <a:ext cx="3028950" cy="3028950"/>
          </a:xfrm>
          <a:prstGeom prst="rect">
            <a:avLst/>
          </a:prstGeom>
          <a:noFill/>
          <a:ln>
            <a:noFill/>
          </a:ln>
        </p:spPr>
      </p:pic>
      <p:pic>
        <p:nvPicPr>
          <p:cNvPr id="284" name="Google Shape;284;p26"/>
          <p:cNvPicPr preferRelativeResize="0"/>
          <p:nvPr/>
        </p:nvPicPr>
        <p:blipFill rotWithShape="1">
          <a:blip r:embed="rId4">
            <a:alphaModFix/>
          </a:blip>
          <a:srcRect/>
          <a:stretch/>
        </p:blipFill>
        <p:spPr>
          <a:xfrm>
            <a:off x="1584325" y="1450975"/>
            <a:ext cx="4359275" cy="2663825"/>
          </a:xfrm>
          <a:prstGeom prst="rect">
            <a:avLst/>
          </a:prstGeom>
          <a:noFill/>
          <a:ln>
            <a:noFill/>
          </a:ln>
        </p:spPr>
      </p:pic>
      <p:sp>
        <p:nvSpPr>
          <p:cNvPr id="285" name="Google Shape;285;p26"/>
          <p:cNvSpPr txBox="1"/>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400"/>
              <a:buFont typeface="Candara"/>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8350261-353E-4CBB-B83C-26C452541854}"/>
              </a:ext>
            </a:extLst>
          </p:cNvPr>
          <p:cNvGrpSpPr/>
          <p:nvPr/>
        </p:nvGrpSpPr>
        <p:grpSpPr>
          <a:xfrm>
            <a:off x="581509" y="1292571"/>
            <a:ext cx="3865581" cy="5086781"/>
            <a:chOff x="350982" y="1249364"/>
            <a:chExt cx="3888507" cy="5086781"/>
          </a:xfrm>
        </p:grpSpPr>
        <p:grpSp>
          <p:nvGrpSpPr>
            <p:cNvPr id="3" name="Group 2">
              <a:extLst>
                <a:ext uri="{FF2B5EF4-FFF2-40B4-BE49-F238E27FC236}">
                  <a16:creationId xmlns:a16="http://schemas.microsoft.com/office/drawing/2014/main" id="{FCD60525-A558-4649-AF1E-0C7BD9FA56F7}"/>
                </a:ext>
              </a:extLst>
            </p:cNvPr>
            <p:cNvGrpSpPr/>
            <p:nvPr/>
          </p:nvGrpSpPr>
          <p:grpSpPr>
            <a:xfrm>
              <a:off x="422067" y="1249364"/>
              <a:ext cx="3714180" cy="3830420"/>
              <a:chOff x="422067" y="1249364"/>
              <a:chExt cx="3714180" cy="3830420"/>
            </a:xfrm>
          </p:grpSpPr>
          <p:pic>
            <p:nvPicPr>
              <p:cNvPr id="8" name="Picture 7">
                <a:extLst>
                  <a:ext uri="{FF2B5EF4-FFF2-40B4-BE49-F238E27FC236}">
                    <a16:creationId xmlns:a16="http://schemas.microsoft.com/office/drawing/2014/main" id="{A1368087-CA9B-4F78-BB5E-F2CC75AA1F0D}"/>
                  </a:ext>
                </a:extLst>
              </p:cNvPr>
              <p:cNvPicPr>
                <a:picLocks noChangeAspect="1"/>
              </p:cNvPicPr>
              <p:nvPr/>
            </p:nvPicPr>
            <p:blipFill rotWithShape="1">
              <a:blip r:embed="rId2">
                <a:extLst>
                  <a:ext uri="{28A0092B-C50C-407E-A947-70E740481C1C}">
                    <a14:useLocalDpi xmlns:a14="http://schemas.microsoft.com/office/drawing/2010/main"/>
                  </a:ext>
                </a:extLst>
              </a:blip>
              <a:srcRect t="-839"/>
              <a:stretch/>
            </p:blipFill>
            <p:spPr>
              <a:xfrm>
                <a:off x="427533" y="1249364"/>
                <a:ext cx="942431" cy="960438"/>
              </a:xfrm>
              <a:prstGeom prst="rect">
                <a:avLst/>
              </a:prstGeom>
            </p:spPr>
          </p:pic>
          <p:pic>
            <p:nvPicPr>
              <p:cNvPr id="9" name="Picture 8">
                <a:extLst>
                  <a:ext uri="{FF2B5EF4-FFF2-40B4-BE49-F238E27FC236}">
                    <a16:creationId xmlns:a16="http://schemas.microsoft.com/office/drawing/2014/main" id="{C21FD191-8A91-4238-BF54-37BC7305ECA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93816" y="1249364"/>
                <a:ext cx="942430" cy="960436"/>
              </a:xfrm>
              <a:prstGeom prst="rect">
                <a:avLst/>
              </a:prstGeom>
            </p:spPr>
          </p:pic>
          <p:pic>
            <p:nvPicPr>
              <p:cNvPr id="10" name="Picture 9">
                <a:extLst>
                  <a:ext uri="{FF2B5EF4-FFF2-40B4-BE49-F238E27FC236}">
                    <a16:creationId xmlns:a16="http://schemas.microsoft.com/office/drawing/2014/main" id="{D62C5E4C-BF8F-4F41-86C2-66D343B76D3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13409" y="2690179"/>
                <a:ext cx="942430" cy="960437"/>
              </a:xfrm>
              <a:prstGeom prst="rect">
                <a:avLst/>
              </a:prstGeom>
            </p:spPr>
          </p:pic>
          <p:pic>
            <p:nvPicPr>
              <p:cNvPr id="11" name="Picture 10">
                <a:extLst>
                  <a:ext uri="{FF2B5EF4-FFF2-40B4-BE49-F238E27FC236}">
                    <a16:creationId xmlns:a16="http://schemas.microsoft.com/office/drawing/2014/main" id="{DE2E3E1D-5428-4B61-B700-653ADBC9AEF2}"/>
                  </a:ext>
                </a:extLst>
              </p:cNvPr>
              <p:cNvPicPr>
                <a:picLocks noChangeAspect="1"/>
              </p:cNvPicPr>
              <p:nvPr/>
            </p:nvPicPr>
            <p:blipFill rotWithShape="1">
              <a:blip r:embed="rId5"/>
              <a:srcRect l="15091" t="13388" r="22727" b="5337"/>
              <a:stretch/>
            </p:blipFill>
            <p:spPr>
              <a:xfrm>
                <a:off x="427533" y="2723993"/>
                <a:ext cx="949813" cy="892808"/>
              </a:xfrm>
              <a:prstGeom prst="rect">
                <a:avLst/>
              </a:prstGeom>
            </p:spPr>
          </p:pic>
          <p:pic>
            <p:nvPicPr>
              <p:cNvPr id="12" name="Picture 11">
                <a:extLst>
                  <a:ext uri="{FF2B5EF4-FFF2-40B4-BE49-F238E27FC236}">
                    <a16:creationId xmlns:a16="http://schemas.microsoft.com/office/drawing/2014/main" id="{1CD489FC-A2BF-4B0A-8E3D-E7293230B8CD}"/>
                  </a:ext>
                </a:extLst>
              </p:cNvPr>
              <p:cNvPicPr>
                <a:picLocks noChangeAspect="1"/>
              </p:cNvPicPr>
              <p:nvPr/>
            </p:nvPicPr>
            <p:blipFill rotWithShape="1">
              <a:blip r:embed="rId6"/>
              <a:srcRect l="10000" t="9554" r="67454" b="50000"/>
              <a:stretch/>
            </p:blipFill>
            <p:spPr>
              <a:xfrm>
                <a:off x="1781174" y="1262625"/>
                <a:ext cx="800101" cy="955172"/>
              </a:xfrm>
              <a:prstGeom prst="rect">
                <a:avLst/>
              </a:prstGeom>
            </p:spPr>
          </p:pic>
          <p:pic>
            <p:nvPicPr>
              <p:cNvPr id="13" name="Picture 12">
                <a:extLst>
                  <a:ext uri="{FF2B5EF4-FFF2-40B4-BE49-F238E27FC236}">
                    <a16:creationId xmlns:a16="http://schemas.microsoft.com/office/drawing/2014/main" id="{8C445616-DE28-4555-A276-1D4B000DEC9B}"/>
                  </a:ext>
                </a:extLst>
              </p:cNvPr>
              <p:cNvPicPr>
                <a:picLocks noChangeAspect="1"/>
              </p:cNvPicPr>
              <p:nvPr/>
            </p:nvPicPr>
            <p:blipFill rotWithShape="1">
              <a:blip r:embed="rId7"/>
              <a:srcRect r="25111" b="22445"/>
              <a:stretch/>
            </p:blipFill>
            <p:spPr>
              <a:xfrm>
                <a:off x="1717517" y="4093094"/>
                <a:ext cx="927413" cy="960437"/>
              </a:xfrm>
              <a:prstGeom prst="rect">
                <a:avLst/>
              </a:prstGeom>
            </p:spPr>
          </p:pic>
          <p:pic>
            <p:nvPicPr>
              <p:cNvPr id="14" name="Picture 13">
                <a:extLst>
                  <a:ext uri="{FF2B5EF4-FFF2-40B4-BE49-F238E27FC236}">
                    <a16:creationId xmlns:a16="http://schemas.microsoft.com/office/drawing/2014/main" id="{74B1C32D-9FCC-4233-8D57-BCC8AEC3F433}"/>
                  </a:ext>
                </a:extLst>
              </p:cNvPr>
              <p:cNvPicPr>
                <a:picLocks noChangeAspect="1"/>
              </p:cNvPicPr>
              <p:nvPr/>
            </p:nvPicPr>
            <p:blipFill rotWithShape="1">
              <a:blip r:embed="rId8"/>
              <a:srcRect l="15091" t="9554" r="23091" b="8081"/>
              <a:stretch/>
            </p:blipFill>
            <p:spPr>
              <a:xfrm>
                <a:off x="422067" y="4093094"/>
                <a:ext cx="955279" cy="986690"/>
              </a:xfrm>
              <a:prstGeom prst="rect">
                <a:avLst/>
              </a:prstGeom>
            </p:spPr>
          </p:pic>
          <p:pic>
            <p:nvPicPr>
              <p:cNvPr id="15" name="Picture 14">
                <a:extLst>
                  <a:ext uri="{FF2B5EF4-FFF2-40B4-BE49-F238E27FC236}">
                    <a16:creationId xmlns:a16="http://schemas.microsoft.com/office/drawing/2014/main" id="{97DDE497-9118-40D2-ABA0-EE45FFF82397}"/>
                  </a:ext>
                </a:extLst>
              </p:cNvPr>
              <p:cNvPicPr>
                <a:picLocks noChangeAspect="1"/>
              </p:cNvPicPr>
              <p:nvPr/>
            </p:nvPicPr>
            <p:blipFill rotWithShape="1">
              <a:blip r:embed="rId9"/>
              <a:srcRect l="8191" t="248" r="23326" b="15589"/>
              <a:stretch/>
            </p:blipFill>
            <p:spPr>
              <a:xfrm>
                <a:off x="3193816" y="2690179"/>
                <a:ext cx="942430" cy="926622"/>
              </a:xfrm>
              <a:prstGeom prst="rect">
                <a:avLst/>
              </a:prstGeom>
            </p:spPr>
          </p:pic>
          <p:pic>
            <p:nvPicPr>
              <p:cNvPr id="16" name="Picture 15">
                <a:extLst>
                  <a:ext uri="{FF2B5EF4-FFF2-40B4-BE49-F238E27FC236}">
                    <a16:creationId xmlns:a16="http://schemas.microsoft.com/office/drawing/2014/main" id="{B5A8D8EE-2E1B-4BAD-907D-5BB3BAEB81A3}"/>
                  </a:ext>
                </a:extLst>
              </p:cNvPr>
              <p:cNvPicPr>
                <a:picLocks noChangeAspect="1"/>
              </p:cNvPicPr>
              <p:nvPr/>
            </p:nvPicPr>
            <p:blipFill rotWithShape="1">
              <a:blip r:embed="rId10"/>
              <a:srcRect l="35333" r="16223" b="56763"/>
              <a:stretch/>
            </p:blipFill>
            <p:spPr>
              <a:xfrm>
                <a:off x="3162300" y="4093094"/>
                <a:ext cx="973947" cy="960436"/>
              </a:xfrm>
              <a:prstGeom prst="rect">
                <a:avLst/>
              </a:prstGeom>
            </p:spPr>
          </p:pic>
        </p:grpSp>
        <p:grpSp>
          <p:nvGrpSpPr>
            <p:cNvPr id="4" name="Group 3">
              <a:extLst>
                <a:ext uri="{FF2B5EF4-FFF2-40B4-BE49-F238E27FC236}">
                  <a16:creationId xmlns:a16="http://schemas.microsoft.com/office/drawing/2014/main" id="{F0DA17DD-3DB2-4F89-9425-C822E44DCD46}"/>
                </a:ext>
              </a:extLst>
            </p:cNvPr>
            <p:cNvGrpSpPr/>
            <p:nvPr/>
          </p:nvGrpSpPr>
          <p:grpSpPr>
            <a:xfrm>
              <a:off x="350982" y="1249365"/>
              <a:ext cx="3888507" cy="5086780"/>
              <a:chOff x="350982" y="1249365"/>
              <a:chExt cx="3888507" cy="5086780"/>
            </a:xfrm>
          </p:grpSpPr>
          <p:sp>
            <p:nvSpPr>
              <p:cNvPr id="5" name="Rectangle 4">
                <a:extLst>
                  <a:ext uri="{FF2B5EF4-FFF2-40B4-BE49-F238E27FC236}">
                    <a16:creationId xmlns:a16="http://schemas.microsoft.com/office/drawing/2014/main" id="{A602E352-7DD5-41A5-B319-7955A0081D75}"/>
                  </a:ext>
                </a:extLst>
              </p:cNvPr>
              <p:cNvSpPr/>
              <p:nvPr/>
            </p:nvSpPr>
            <p:spPr>
              <a:xfrm>
                <a:off x="350982" y="1249365"/>
                <a:ext cx="3888507" cy="50867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FA8E29D0-56DC-4D75-B6F9-2338C5431FCE}"/>
                  </a:ext>
                </a:extLst>
              </p:cNvPr>
              <p:cNvSpPr txBox="1"/>
              <p:nvPr/>
            </p:nvSpPr>
            <p:spPr>
              <a:xfrm>
                <a:off x="517236" y="5588830"/>
                <a:ext cx="34211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	             --		       --</a:t>
                </a:r>
                <a:endParaRPr kumimoji="0" lang="en-IN" sz="1400" b="0" i="0" u="none" strike="noStrike" kern="0" cap="none" spc="0" normalizeH="0" baseline="0" noProof="0" dirty="0">
                  <a:ln>
                    <a:noFill/>
                  </a:ln>
                  <a:solidFill>
                    <a:srgbClr val="C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C00000"/>
                    </a:solidFill>
                    <a:effectLst/>
                    <a:uLnTx/>
                    <a:uFillTx/>
                    <a:latin typeface="Arial"/>
                    <a:cs typeface="Arial"/>
                    <a:sym typeface="Arial"/>
                  </a:rPr>
                  <a:t>…..</a:t>
                </a:r>
                <a:endParaRPr kumimoji="0" lang="en-US" sz="1400" b="0" i="0" u="none" strike="noStrike" kern="0" cap="none" spc="0" normalizeH="0" baseline="0" noProof="0" dirty="0">
                  <a:ln>
                    <a:noFill/>
                  </a:ln>
                  <a:solidFill>
                    <a:srgbClr val="C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B413ED9F-1FCE-4072-A1DA-676E52DC1507}"/>
                  </a:ext>
                </a:extLst>
              </p:cNvPr>
              <p:cNvSpPr txBox="1"/>
              <p:nvPr/>
            </p:nvSpPr>
            <p:spPr>
              <a:xfrm>
                <a:off x="517236" y="5242569"/>
                <a:ext cx="34211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C00000"/>
                    </a:solidFill>
                    <a:effectLst/>
                    <a:uLnTx/>
                    <a:uFillTx/>
                    <a:latin typeface="Arial"/>
                    <a:cs typeface="Arial"/>
                    <a:sym typeface="Arial"/>
                  </a:rPr>
                  <a:t>--	             --		       --</a:t>
                </a:r>
                <a:endParaRPr kumimoji="0" lang="en-IN" sz="1400" b="0" i="0" u="none" strike="noStrike" kern="0" cap="none" spc="0" normalizeH="0" baseline="0" noProof="0" dirty="0">
                  <a:ln>
                    <a:noFill/>
                  </a:ln>
                  <a:solidFill>
                    <a:srgbClr val="C00000"/>
                  </a:solidFill>
                  <a:effectLst/>
                  <a:uLnTx/>
                  <a:uFillTx/>
                  <a:latin typeface="Arial"/>
                  <a:cs typeface="Arial"/>
                  <a:sym typeface="Arial"/>
                </a:endParaRPr>
              </a:p>
            </p:txBody>
          </p:sp>
        </p:grpSp>
      </p:grpSp>
      <p:sp>
        <p:nvSpPr>
          <p:cNvPr id="17" name="TextBox 16">
            <a:extLst>
              <a:ext uri="{FF2B5EF4-FFF2-40B4-BE49-F238E27FC236}">
                <a16:creationId xmlns:a16="http://schemas.microsoft.com/office/drawing/2014/main" id="{7FDA18F9-7265-4ABF-978F-8901B885CD59}"/>
              </a:ext>
            </a:extLst>
          </p:cNvPr>
          <p:cNvSpPr txBox="1"/>
          <p:nvPr/>
        </p:nvSpPr>
        <p:spPr>
          <a:xfrm>
            <a:off x="4511797" y="6242447"/>
            <a:ext cx="1803699"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C00000"/>
                </a:solidFill>
                <a:effectLst/>
                <a:uLnTx/>
                <a:uFillTx/>
                <a:latin typeface="Arial"/>
                <a:cs typeface="Arial"/>
                <a:sym typeface="Arial"/>
              </a:rPr>
              <a:t>Input – Images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C00000"/>
                </a:solidFill>
                <a:effectLst/>
                <a:uLnTx/>
                <a:uFillTx/>
                <a:latin typeface="Arial"/>
                <a:cs typeface="Arial"/>
                <a:sym typeface="Arial"/>
              </a:rPr>
              <a:t>(nxnx3 pixel data)</a:t>
            </a:r>
            <a:endParaRPr kumimoji="0" lang="en-IN" sz="1600" b="0" i="1" u="none" strike="noStrike" kern="0" cap="none" spc="0" normalizeH="0" baseline="0" noProof="0" dirty="0">
              <a:ln>
                <a:noFill/>
              </a:ln>
              <a:solidFill>
                <a:srgbClr val="C00000"/>
              </a:solidFill>
              <a:effectLst/>
              <a:uLnTx/>
              <a:uFillTx/>
              <a:latin typeface="Arial"/>
              <a:cs typeface="Arial"/>
              <a:sym typeface="Arial"/>
            </a:endParaRPr>
          </a:p>
        </p:txBody>
      </p:sp>
      <p:cxnSp>
        <p:nvCxnSpPr>
          <p:cNvPr id="18" name="Straight Arrow Connector 17">
            <a:extLst>
              <a:ext uri="{FF2B5EF4-FFF2-40B4-BE49-F238E27FC236}">
                <a16:creationId xmlns:a16="http://schemas.microsoft.com/office/drawing/2014/main" id="{DAAD65AF-E4C9-40D2-BBDE-F9B141864EDC}"/>
              </a:ext>
            </a:extLst>
          </p:cNvPr>
          <p:cNvCxnSpPr>
            <a:cxnSpLocks/>
          </p:cNvCxnSpPr>
          <p:nvPr/>
        </p:nvCxnSpPr>
        <p:spPr>
          <a:xfrm>
            <a:off x="4450619" y="6017257"/>
            <a:ext cx="323893" cy="2251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50FE79-98F2-4AD7-A023-B84EE9CB3816}"/>
              </a:ext>
            </a:extLst>
          </p:cNvPr>
          <p:cNvSpPr txBox="1"/>
          <p:nvPr/>
        </p:nvSpPr>
        <p:spPr>
          <a:xfrm>
            <a:off x="4664363" y="252525"/>
            <a:ext cx="925253"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70C0"/>
                </a:solidFill>
                <a:effectLst/>
                <a:uLnTx/>
                <a:uFillTx/>
                <a:latin typeface="Arial"/>
                <a:cs typeface="Arial"/>
                <a:sym typeface="Arial"/>
              </a:rPr>
              <a: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70C0"/>
                </a:solidFill>
                <a:effectLst/>
                <a:uLnTx/>
                <a:uFillTx/>
                <a:latin typeface="Arial"/>
                <a:cs typeface="Arial"/>
                <a:sym typeface="Arial"/>
              </a:rPr>
              <a:t>(Labels)</a:t>
            </a:r>
            <a:endParaRPr kumimoji="0" lang="en-IN" sz="1600" b="0" i="1" u="none" strike="noStrike" kern="0" cap="none" spc="0" normalizeH="0" baseline="0" noProof="0" dirty="0">
              <a:ln>
                <a:noFill/>
              </a:ln>
              <a:solidFill>
                <a:srgbClr val="0070C0"/>
              </a:solidFill>
              <a:effectLst/>
              <a:uLnTx/>
              <a:uFillTx/>
              <a:latin typeface="Arial"/>
              <a:cs typeface="Arial"/>
              <a:sym typeface="Arial"/>
            </a:endParaRPr>
          </a:p>
        </p:txBody>
      </p:sp>
      <p:grpSp>
        <p:nvGrpSpPr>
          <p:cNvPr id="20" name="Group 19">
            <a:extLst>
              <a:ext uri="{FF2B5EF4-FFF2-40B4-BE49-F238E27FC236}">
                <a16:creationId xmlns:a16="http://schemas.microsoft.com/office/drawing/2014/main" id="{FD09361C-8CEE-421C-8473-631128AA13B5}"/>
              </a:ext>
            </a:extLst>
          </p:cNvPr>
          <p:cNvGrpSpPr/>
          <p:nvPr/>
        </p:nvGrpSpPr>
        <p:grpSpPr>
          <a:xfrm>
            <a:off x="637307" y="163281"/>
            <a:ext cx="3851563" cy="4036292"/>
            <a:chOff x="387926" y="120074"/>
            <a:chExt cx="3851563" cy="4036292"/>
          </a:xfrm>
        </p:grpSpPr>
        <p:grpSp>
          <p:nvGrpSpPr>
            <p:cNvPr id="21" name="Group 20">
              <a:extLst>
                <a:ext uri="{FF2B5EF4-FFF2-40B4-BE49-F238E27FC236}">
                  <a16:creationId xmlns:a16="http://schemas.microsoft.com/office/drawing/2014/main" id="{C07E9C76-5D79-42DF-B952-53551C9E8217}"/>
                </a:ext>
              </a:extLst>
            </p:cNvPr>
            <p:cNvGrpSpPr/>
            <p:nvPr/>
          </p:nvGrpSpPr>
          <p:grpSpPr>
            <a:xfrm>
              <a:off x="459010" y="917904"/>
              <a:ext cx="3714179" cy="3157433"/>
              <a:chOff x="624891" y="954848"/>
              <a:chExt cx="3321628" cy="3157433"/>
            </a:xfrm>
          </p:grpSpPr>
          <p:sp>
            <p:nvSpPr>
              <p:cNvPr id="26" name="TextBox 25">
                <a:extLst>
                  <a:ext uri="{FF2B5EF4-FFF2-40B4-BE49-F238E27FC236}">
                    <a16:creationId xmlns:a16="http://schemas.microsoft.com/office/drawing/2014/main" id="{E182C950-A9FA-4C94-B8E0-F843A30D5746}"/>
                  </a:ext>
                </a:extLst>
              </p:cNvPr>
              <p:cNvSpPr txBox="1"/>
              <p:nvPr/>
            </p:nvSpPr>
            <p:spPr>
              <a:xfrm>
                <a:off x="637454" y="954848"/>
                <a:ext cx="4635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7893DDDA-4BCE-48BE-9E4E-5D2FA50D296B}"/>
                  </a:ext>
                </a:extLst>
              </p:cNvPr>
              <p:cNvSpPr txBox="1"/>
              <p:nvPr/>
            </p:nvSpPr>
            <p:spPr>
              <a:xfrm>
                <a:off x="1949429" y="2382402"/>
                <a:ext cx="4635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TextBox 27">
                <a:extLst>
                  <a:ext uri="{FF2B5EF4-FFF2-40B4-BE49-F238E27FC236}">
                    <a16:creationId xmlns:a16="http://schemas.microsoft.com/office/drawing/2014/main" id="{171877DB-56CE-43FE-AB9D-CD908B86B7F3}"/>
                  </a:ext>
                </a:extLst>
              </p:cNvPr>
              <p:cNvSpPr txBox="1"/>
              <p:nvPr/>
            </p:nvSpPr>
            <p:spPr>
              <a:xfrm>
                <a:off x="3433237" y="954848"/>
                <a:ext cx="4635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TextBox 28">
                <a:extLst>
                  <a:ext uri="{FF2B5EF4-FFF2-40B4-BE49-F238E27FC236}">
                    <a16:creationId xmlns:a16="http://schemas.microsoft.com/office/drawing/2014/main" id="{7C14BA53-3417-4786-A879-E650F78AA2C2}"/>
                  </a:ext>
                </a:extLst>
              </p:cNvPr>
              <p:cNvSpPr txBox="1"/>
              <p:nvPr/>
            </p:nvSpPr>
            <p:spPr>
              <a:xfrm>
                <a:off x="1938013" y="954848"/>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Cow</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TextBox 29">
                <a:extLst>
                  <a:ext uri="{FF2B5EF4-FFF2-40B4-BE49-F238E27FC236}">
                    <a16:creationId xmlns:a16="http://schemas.microsoft.com/office/drawing/2014/main" id="{A61F64BE-9B59-40A5-AB26-1F5CE4D06A33}"/>
                  </a:ext>
                </a:extLst>
              </p:cNvPr>
              <p:cNvSpPr txBox="1"/>
              <p:nvPr/>
            </p:nvSpPr>
            <p:spPr>
              <a:xfrm>
                <a:off x="624891" y="2412286"/>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Cow</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TextBox 30">
                <a:extLst>
                  <a:ext uri="{FF2B5EF4-FFF2-40B4-BE49-F238E27FC236}">
                    <a16:creationId xmlns:a16="http://schemas.microsoft.com/office/drawing/2014/main" id="{A550FA60-2008-4C2B-9D7A-B8C1B3FCA0B9}"/>
                  </a:ext>
                </a:extLst>
              </p:cNvPr>
              <p:cNvSpPr txBox="1"/>
              <p:nvPr/>
            </p:nvSpPr>
            <p:spPr>
              <a:xfrm>
                <a:off x="1894716" y="3804504"/>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Cow</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TextBox 31">
                <a:extLst>
                  <a:ext uri="{FF2B5EF4-FFF2-40B4-BE49-F238E27FC236}">
                    <a16:creationId xmlns:a16="http://schemas.microsoft.com/office/drawing/2014/main" id="{462BB0CE-3872-44C1-A64B-4289818FDA82}"/>
                  </a:ext>
                </a:extLst>
              </p:cNvPr>
              <p:cNvSpPr txBox="1"/>
              <p:nvPr/>
            </p:nvSpPr>
            <p:spPr>
              <a:xfrm>
                <a:off x="637454" y="3785317"/>
                <a:ext cx="5132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Dog</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TextBox 32">
                <a:extLst>
                  <a:ext uri="{FF2B5EF4-FFF2-40B4-BE49-F238E27FC236}">
                    <a16:creationId xmlns:a16="http://schemas.microsoft.com/office/drawing/2014/main" id="{F56DA162-F001-4BDD-9332-72BAB7B26968}"/>
                  </a:ext>
                </a:extLst>
              </p:cNvPr>
              <p:cNvSpPr txBox="1"/>
              <p:nvPr/>
            </p:nvSpPr>
            <p:spPr>
              <a:xfrm>
                <a:off x="3433237" y="3804504"/>
                <a:ext cx="5132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Dog</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4" name="TextBox 33">
                <a:extLst>
                  <a:ext uri="{FF2B5EF4-FFF2-40B4-BE49-F238E27FC236}">
                    <a16:creationId xmlns:a16="http://schemas.microsoft.com/office/drawing/2014/main" id="{E4F7A7C1-30BC-4D6C-8015-5EE0DFAD49D2}"/>
                  </a:ext>
                </a:extLst>
              </p:cNvPr>
              <p:cNvSpPr txBox="1"/>
              <p:nvPr/>
            </p:nvSpPr>
            <p:spPr>
              <a:xfrm>
                <a:off x="3408390" y="2363490"/>
                <a:ext cx="5132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Dog</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22" name="Group 21">
              <a:extLst>
                <a:ext uri="{FF2B5EF4-FFF2-40B4-BE49-F238E27FC236}">
                  <a16:creationId xmlns:a16="http://schemas.microsoft.com/office/drawing/2014/main" id="{F2001B10-95AD-4808-B0C7-D2D07C8D55EF}"/>
                </a:ext>
              </a:extLst>
            </p:cNvPr>
            <p:cNvGrpSpPr/>
            <p:nvPr/>
          </p:nvGrpSpPr>
          <p:grpSpPr>
            <a:xfrm>
              <a:off x="387926" y="120074"/>
              <a:ext cx="3851563" cy="4036292"/>
              <a:chOff x="387926" y="120074"/>
              <a:chExt cx="3851563" cy="4036292"/>
            </a:xfrm>
          </p:grpSpPr>
          <p:sp>
            <p:nvSpPr>
              <p:cNvPr id="23" name="Rectangle 22">
                <a:extLst>
                  <a:ext uri="{FF2B5EF4-FFF2-40B4-BE49-F238E27FC236}">
                    <a16:creationId xmlns:a16="http://schemas.microsoft.com/office/drawing/2014/main" id="{525CE62E-6691-4ABE-BEEA-8CDD9A358C33}"/>
                  </a:ext>
                </a:extLst>
              </p:cNvPr>
              <p:cNvSpPr/>
              <p:nvPr/>
            </p:nvSpPr>
            <p:spPr>
              <a:xfrm>
                <a:off x="387926" y="120074"/>
                <a:ext cx="3851563" cy="403629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TextBox 23">
                <a:extLst>
                  <a:ext uri="{FF2B5EF4-FFF2-40B4-BE49-F238E27FC236}">
                    <a16:creationId xmlns:a16="http://schemas.microsoft.com/office/drawing/2014/main" id="{AA012E85-7AEB-4805-BC24-C43406E5AE3C}"/>
                  </a:ext>
                </a:extLst>
              </p:cNvPr>
              <p:cNvSpPr txBox="1"/>
              <p:nvPr/>
            </p:nvSpPr>
            <p:spPr>
              <a:xfrm>
                <a:off x="478469" y="628071"/>
                <a:ext cx="34708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	             --		        --</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78F1F06A-0542-4577-B00A-A902218EDB7A}"/>
                  </a:ext>
                </a:extLst>
              </p:cNvPr>
              <p:cNvSpPr txBox="1"/>
              <p:nvPr/>
            </p:nvSpPr>
            <p:spPr>
              <a:xfrm>
                <a:off x="478469" y="190844"/>
                <a:ext cx="347082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	             --		        --</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cxnSp>
        <p:nvCxnSpPr>
          <p:cNvPr id="35" name="Straight Arrow Connector 34">
            <a:extLst>
              <a:ext uri="{FF2B5EF4-FFF2-40B4-BE49-F238E27FC236}">
                <a16:creationId xmlns:a16="http://schemas.microsoft.com/office/drawing/2014/main" id="{0796B269-F810-419A-AA5E-A6CD21E48EEA}"/>
              </a:ext>
            </a:extLst>
          </p:cNvPr>
          <p:cNvCxnSpPr>
            <a:cxnSpLocks/>
            <a:endCxn id="19" idx="2"/>
          </p:cNvCxnSpPr>
          <p:nvPr/>
        </p:nvCxnSpPr>
        <p:spPr>
          <a:xfrm flipV="1">
            <a:off x="4488870" y="868078"/>
            <a:ext cx="638120" cy="24692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Arrow: Right 35">
            <a:extLst>
              <a:ext uri="{FF2B5EF4-FFF2-40B4-BE49-F238E27FC236}">
                <a16:creationId xmlns:a16="http://schemas.microsoft.com/office/drawing/2014/main" id="{CE98C196-3FA4-4011-BE09-71CC450F83AB}"/>
              </a:ext>
            </a:extLst>
          </p:cNvPr>
          <p:cNvSpPr/>
          <p:nvPr/>
        </p:nvSpPr>
        <p:spPr>
          <a:xfrm>
            <a:off x="4607300" y="3018733"/>
            <a:ext cx="638120" cy="24692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7" name="Group 36">
            <a:extLst>
              <a:ext uri="{FF2B5EF4-FFF2-40B4-BE49-F238E27FC236}">
                <a16:creationId xmlns:a16="http://schemas.microsoft.com/office/drawing/2014/main" id="{DC147DBA-B7F0-4EB8-8D5A-37EC0068DF82}"/>
              </a:ext>
            </a:extLst>
          </p:cNvPr>
          <p:cNvGrpSpPr/>
          <p:nvPr/>
        </p:nvGrpSpPr>
        <p:grpSpPr>
          <a:xfrm>
            <a:off x="9502064" y="2221392"/>
            <a:ext cx="2382608" cy="1892118"/>
            <a:chOff x="9252683" y="2178185"/>
            <a:chExt cx="2382608" cy="1892118"/>
          </a:xfrm>
        </p:grpSpPr>
        <p:pic>
          <p:nvPicPr>
            <p:cNvPr id="38" name="Picture 37">
              <a:extLst>
                <a:ext uri="{FF2B5EF4-FFF2-40B4-BE49-F238E27FC236}">
                  <a16:creationId xmlns:a16="http://schemas.microsoft.com/office/drawing/2014/main" id="{66040D60-001C-4066-AFC7-060613FD648F}"/>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0356951" y="2550318"/>
              <a:ext cx="1028699" cy="1050626"/>
            </a:xfrm>
            <a:prstGeom prst="rect">
              <a:avLst/>
            </a:prstGeom>
          </p:spPr>
        </p:pic>
        <p:sp>
          <p:nvSpPr>
            <p:cNvPr id="39" name="Arrow: Right 38">
              <a:extLst>
                <a:ext uri="{FF2B5EF4-FFF2-40B4-BE49-F238E27FC236}">
                  <a16:creationId xmlns:a16="http://schemas.microsoft.com/office/drawing/2014/main" id="{512FE534-7B8D-4CD0-8EB5-43FC55AA9441}"/>
                </a:ext>
              </a:extLst>
            </p:cNvPr>
            <p:cNvSpPr/>
            <p:nvPr/>
          </p:nvSpPr>
          <p:spPr>
            <a:xfrm>
              <a:off x="9365181" y="3030029"/>
              <a:ext cx="638120" cy="246922"/>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TextBox 39">
              <a:extLst>
                <a:ext uri="{FF2B5EF4-FFF2-40B4-BE49-F238E27FC236}">
                  <a16:creationId xmlns:a16="http://schemas.microsoft.com/office/drawing/2014/main" id="{EA5E38E3-E7EA-4328-87CD-ED022498EEEA}"/>
                </a:ext>
              </a:extLst>
            </p:cNvPr>
            <p:cNvSpPr txBox="1"/>
            <p:nvPr/>
          </p:nvSpPr>
          <p:spPr>
            <a:xfrm>
              <a:off x="9252683" y="2685308"/>
              <a:ext cx="821059"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Predict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Output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for new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Inputs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 name="TextBox 40">
              <a:extLst>
                <a:ext uri="{FF2B5EF4-FFF2-40B4-BE49-F238E27FC236}">
                  <a16:creationId xmlns:a16="http://schemas.microsoft.com/office/drawing/2014/main" id="{5EAE83B0-B2F8-4112-B9B9-F202A07204AC}"/>
                </a:ext>
              </a:extLst>
            </p:cNvPr>
            <p:cNvSpPr txBox="1"/>
            <p:nvPr/>
          </p:nvSpPr>
          <p:spPr>
            <a:xfrm>
              <a:off x="10502230" y="3757612"/>
              <a:ext cx="7713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Label</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B3F44DCB-BCCD-4851-8EF0-A92578CFC863}"/>
                </a:ext>
              </a:extLst>
            </p:cNvPr>
            <p:cNvSpPr txBox="1"/>
            <p:nvPr/>
          </p:nvSpPr>
          <p:spPr>
            <a:xfrm>
              <a:off x="10107309" y="2178185"/>
              <a:ext cx="15279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New Image input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43" name="TextBox 42">
            <a:extLst>
              <a:ext uri="{FF2B5EF4-FFF2-40B4-BE49-F238E27FC236}">
                <a16:creationId xmlns:a16="http://schemas.microsoft.com/office/drawing/2014/main" id="{BBA75425-8C0F-4026-BF71-C13E32565A3A}"/>
              </a:ext>
            </a:extLst>
          </p:cNvPr>
          <p:cNvSpPr txBox="1"/>
          <p:nvPr/>
        </p:nvSpPr>
        <p:spPr>
          <a:xfrm>
            <a:off x="5339950" y="1412481"/>
            <a:ext cx="476284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rial"/>
                <a:cs typeface="Arial"/>
                <a:sym typeface="Arial"/>
              </a:rPr>
              <a:t>A Machine Learning Illustration</a:t>
            </a:r>
            <a:endParaRPr kumimoji="0" lang="en-IN"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44" name="Cylinder 43">
            <a:extLst>
              <a:ext uri="{FF2B5EF4-FFF2-40B4-BE49-F238E27FC236}">
                <a16:creationId xmlns:a16="http://schemas.microsoft.com/office/drawing/2014/main" id="{F6CC2FC5-25F2-4F64-8823-F9B445FFD001}"/>
              </a:ext>
            </a:extLst>
          </p:cNvPr>
          <p:cNvSpPr/>
          <p:nvPr/>
        </p:nvSpPr>
        <p:spPr>
          <a:xfrm>
            <a:off x="5471830" y="2418549"/>
            <a:ext cx="3507564" cy="20081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 Model</a:t>
            </a:r>
          </a:p>
          <a:p>
            <a:pPr algn="ctr"/>
            <a:r>
              <a:rPr lang="en-US" dirty="0"/>
              <a:t>(“Learns” the relationships</a:t>
            </a:r>
          </a:p>
          <a:p>
            <a:pPr algn="ctr"/>
            <a:r>
              <a:rPr lang="en-US" dirty="0"/>
              <a:t>And enables predictions)</a:t>
            </a:r>
            <a:endParaRPr lang="en-IN" dirty="0"/>
          </a:p>
        </p:txBody>
      </p:sp>
    </p:spTree>
    <p:extLst>
      <p:ext uri="{BB962C8B-B14F-4D97-AF65-F5344CB8AC3E}">
        <p14:creationId xmlns:p14="http://schemas.microsoft.com/office/powerpoint/2010/main" val="212354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6"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B8B48-1FE7-400B-9182-141993E1A24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IN" smtClean="0"/>
              <a:t>5</a:t>
            </a:fld>
            <a:endParaRPr lang="en-IN"/>
          </a:p>
        </p:txBody>
      </p:sp>
      <p:pic>
        <p:nvPicPr>
          <p:cNvPr id="3" name="Picture 2">
            <a:extLst>
              <a:ext uri="{FF2B5EF4-FFF2-40B4-BE49-F238E27FC236}">
                <a16:creationId xmlns:a16="http://schemas.microsoft.com/office/drawing/2014/main" id="{6CAF317B-93ED-467B-870A-7FD2B443C410}"/>
              </a:ext>
            </a:extLst>
          </p:cNvPr>
          <p:cNvPicPr>
            <a:picLocks noChangeAspect="1"/>
          </p:cNvPicPr>
          <p:nvPr/>
        </p:nvPicPr>
        <p:blipFill>
          <a:blip r:embed="rId2"/>
          <a:stretch>
            <a:fillRect/>
          </a:stretch>
        </p:blipFill>
        <p:spPr>
          <a:xfrm>
            <a:off x="2102668" y="2503502"/>
            <a:ext cx="5137677" cy="3231472"/>
          </a:xfrm>
          <a:prstGeom prst="rect">
            <a:avLst/>
          </a:prstGeom>
        </p:spPr>
      </p:pic>
      <p:grpSp>
        <p:nvGrpSpPr>
          <p:cNvPr id="15" name="Group 14">
            <a:extLst>
              <a:ext uri="{FF2B5EF4-FFF2-40B4-BE49-F238E27FC236}">
                <a16:creationId xmlns:a16="http://schemas.microsoft.com/office/drawing/2014/main" id="{116B90C4-8EC0-49AA-99B5-911D19B553DB}"/>
              </a:ext>
            </a:extLst>
          </p:cNvPr>
          <p:cNvGrpSpPr/>
          <p:nvPr/>
        </p:nvGrpSpPr>
        <p:grpSpPr>
          <a:xfrm>
            <a:off x="1071391" y="1779972"/>
            <a:ext cx="2550698" cy="1114148"/>
            <a:chOff x="1071391" y="1779972"/>
            <a:chExt cx="2550698" cy="1114148"/>
          </a:xfrm>
        </p:grpSpPr>
        <p:sp>
          <p:nvSpPr>
            <p:cNvPr id="4" name="TextBox 3">
              <a:extLst>
                <a:ext uri="{FF2B5EF4-FFF2-40B4-BE49-F238E27FC236}">
                  <a16:creationId xmlns:a16="http://schemas.microsoft.com/office/drawing/2014/main" id="{42A22568-3D05-4DC2-BE32-9E891C8021FE}"/>
                </a:ext>
              </a:extLst>
            </p:cNvPr>
            <p:cNvSpPr txBox="1"/>
            <p:nvPr/>
          </p:nvSpPr>
          <p:spPr>
            <a:xfrm>
              <a:off x="1071391" y="1779972"/>
              <a:ext cx="2550698" cy="523220"/>
            </a:xfrm>
            <a:prstGeom prst="rect">
              <a:avLst/>
            </a:prstGeom>
            <a:noFill/>
          </p:spPr>
          <p:txBody>
            <a:bodyPr wrap="none" rtlCol="0">
              <a:spAutoFit/>
            </a:bodyPr>
            <a:lstStyle/>
            <a:p>
              <a:r>
                <a:rPr lang="en-US" dirty="0"/>
                <a:t>Relates to Machine systems </a:t>
              </a:r>
            </a:p>
            <a:p>
              <a:r>
                <a:rPr lang="en-US" dirty="0"/>
                <a:t>that emulate “human thinking”</a:t>
              </a:r>
              <a:endParaRPr lang="en-IN" dirty="0"/>
            </a:p>
          </p:txBody>
        </p:sp>
        <p:cxnSp>
          <p:nvCxnSpPr>
            <p:cNvPr id="6" name="Straight Arrow Connector 5">
              <a:extLst>
                <a:ext uri="{FF2B5EF4-FFF2-40B4-BE49-F238E27FC236}">
                  <a16:creationId xmlns:a16="http://schemas.microsoft.com/office/drawing/2014/main" id="{D6DD4F91-A541-4DB4-9442-8555086AE7EB}"/>
                </a:ext>
              </a:extLst>
            </p:cNvPr>
            <p:cNvCxnSpPr/>
            <p:nvPr/>
          </p:nvCxnSpPr>
          <p:spPr>
            <a:xfrm flipH="1" flipV="1">
              <a:off x="3116062" y="2352582"/>
              <a:ext cx="506027" cy="5415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cxnSp>
        <p:nvCxnSpPr>
          <p:cNvPr id="7" name="Straight Arrow Connector 6">
            <a:extLst>
              <a:ext uri="{FF2B5EF4-FFF2-40B4-BE49-F238E27FC236}">
                <a16:creationId xmlns:a16="http://schemas.microsoft.com/office/drawing/2014/main" id="{126F4A26-500C-48AA-BBDA-B1331A15FFC5}"/>
              </a:ext>
            </a:extLst>
          </p:cNvPr>
          <p:cNvCxnSpPr>
            <a:cxnSpLocks/>
          </p:cNvCxnSpPr>
          <p:nvPr/>
        </p:nvCxnSpPr>
        <p:spPr>
          <a:xfrm flipV="1">
            <a:off x="5288132" y="2990875"/>
            <a:ext cx="1649787" cy="6311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5ED9CA3F-0C33-4B42-8070-1E34E8311F1E}"/>
              </a:ext>
            </a:extLst>
          </p:cNvPr>
          <p:cNvSpPr txBox="1"/>
          <p:nvPr/>
        </p:nvSpPr>
        <p:spPr>
          <a:xfrm>
            <a:off x="6274292" y="1797971"/>
            <a:ext cx="4500240" cy="1169551"/>
          </a:xfrm>
          <a:prstGeom prst="rect">
            <a:avLst/>
          </a:prstGeom>
          <a:noFill/>
        </p:spPr>
        <p:txBody>
          <a:bodyPr wrap="square" rtlCol="0">
            <a:spAutoFit/>
          </a:bodyPr>
          <a:lstStyle/>
          <a:p>
            <a:r>
              <a:rPr lang="en-US" dirty="0"/>
              <a:t>Relates to Machines programmed (ML models) to “learn” via Statistical techniques, Algorithms to draw insights from vast historical and real time Data to answer specific questions that lead to decisions and actionable tasks</a:t>
            </a:r>
            <a:endParaRPr lang="en-IN" dirty="0"/>
          </a:p>
        </p:txBody>
      </p:sp>
      <p:sp>
        <p:nvSpPr>
          <p:cNvPr id="10" name="TextBox 9">
            <a:extLst>
              <a:ext uri="{FF2B5EF4-FFF2-40B4-BE49-F238E27FC236}">
                <a16:creationId xmlns:a16="http://schemas.microsoft.com/office/drawing/2014/main" id="{3DD414D7-D534-49A5-B7F9-DDE5AFD9E40A}"/>
              </a:ext>
            </a:extLst>
          </p:cNvPr>
          <p:cNvSpPr txBox="1"/>
          <p:nvPr/>
        </p:nvSpPr>
        <p:spPr>
          <a:xfrm>
            <a:off x="6937919" y="3808762"/>
            <a:ext cx="4500240" cy="523220"/>
          </a:xfrm>
          <a:prstGeom prst="rect">
            <a:avLst/>
          </a:prstGeom>
          <a:noFill/>
        </p:spPr>
        <p:txBody>
          <a:bodyPr wrap="square" rtlCol="0">
            <a:spAutoFit/>
          </a:bodyPr>
          <a:lstStyle/>
          <a:p>
            <a:r>
              <a:rPr lang="en-US" dirty="0"/>
              <a:t>Relates to recording, storing, handling, Analyzing, Visualizing all sorts of data for downstream use</a:t>
            </a:r>
          </a:p>
        </p:txBody>
      </p:sp>
      <p:cxnSp>
        <p:nvCxnSpPr>
          <p:cNvPr id="11" name="Straight Arrow Connector 10">
            <a:extLst>
              <a:ext uri="{FF2B5EF4-FFF2-40B4-BE49-F238E27FC236}">
                <a16:creationId xmlns:a16="http://schemas.microsoft.com/office/drawing/2014/main" id="{4603274C-427B-4123-9D83-E51D81C82BF0}"/>
              </a:ext>
            </a:extLst>
          </p:cNvPr>
          <p:cNvCxnSpPr>
            <a:cxnSpLocks/>
          </p:cNvCxnSpPr>
          <p:nvPr/>
        </p:nvCxnSpPr>
        <p:spPr>
          <a:xfrm flipV="1">
            <a:off x="6219567" y="4482902"/>
            <a:ext cx="1592782" cy="5931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F4257876-692E-4D9F-B328-4AE8D44ACCB6}"/>
              </a:ext>
            </a:extLst>
          </p:cNvPr>
          <p:cNvSpPr txBox="1"/>
          <p:nvPr/>
        </p:nvSpPr>
        <p:spPr>
          <a:xfrm>
            <a:off x="914401" y="314210"/>
            <a:ext cx="5614037" cy="70788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buClr>
                <a:schemeClr val="dk1"/>
              </a:buClr>
              <a:buSzPts val="4000"/>
              <a:buFont typeface="Times New Roman"/>
              <a:buNone/>
              <a:defRPr sz="4000" u="sng">
                <a:solidFill>
                  <a:schemeClr val="dk1"/>
                </a:solidFill>
                <a:latin typeface="Times New Roman"/>
                <a:ea typeface="Times New Roman"/>
                <a:cs typeface="Times New Roman"/>
                <a:sym typeface="Corbel"/>
              </a:defRPr>
            </a:lvl1pPr>
            <a:lvl2pPr>
              <a:buSzPts val="1400"/>
              <a:buNone/>
              <a:defRPr sz="4400">
                <a:solidFill>
                  <a:schemeClr val="dk1"/>
                </a:solidFill>
                <a:latin typeface="Corbel"/>
                <a:ea typeface="Corbel"/>
                <a:cs typeface="Corbel"/>
                <a:sym typeface="Corbel"/>
              </a:defRPr>
            </a:lvl2pPr>
            <a:lvl3pPr>
              <a:buSzPts val="1400"/>
              <a:buNone/>
              <a:defRPr sz="4400">
                <a:solidFill>
                  <a:schemeClr val="dk1"/>
                </a:solidFill>
                <a:latin typeface="Corbel"/>
                <a:ea typeface="Corbel"/>
                <a:cs typeface="Corbel"/>
                <a:sym typeface="Corbel"/>
              </a:defRPr>
            </a:lvl3pPr>
            <a:lvl4pPr>
              <a:buSzPts val="1400"/>
              <a:buNone/>
              <a:defRPr sz="4400">
                <a:solidFill>
                  <a:schemeClr val="dk1"/>
                </a:solidFill>
                <a:latin typeface="Corbel"/>
                <a:ea typeface="Corbel"/>
                <a:cs typeface="Corbel"/>
                <a:sym typeface="Corbel"/>
              </a:defRPr>
            </a:lvl4pPr>
            <a:lvl5pPr>
              <a:buSzPts val="1400"/>
              <a:buNone/>
              <a:defRPr sz="4400">
                <a:solidFill>
                  <a:schemeClr val="dk1"/>
                </a:solidFill>
                <a:latin typeface="Corbel"/>
                <a:ea typeface="Corbel"/>
                <a:cs typeface="Corbel"/>
                <a:sym typeface="Corbel"/>
              </a:defRPr>
            </a:lvl5pPr>
            <a:lvl6pPr>
              <a:buSzPts val="1400"/>
              <a:buNone/>
              <a:defRPr sz="4400">
                <a:solidFill>
                  <a:schemeClr val="dk1"/>
                </a:solidFill>
                <a:latin typeface="Corbel"/>
                <a:ea typeface="Corbel"/>
                <a:cs typeface="Corbel"/>
                <a:sym typeface="Corbel"/>
              </a:defRPr>
            </a:lvl6pPr>
            <a:lvl7pPr>
              <a:buSzPts val="1400"/>
              <a:buNone/>
              <a:defRPr sz="4400">
                <a:solidFill>
                  <a:schemeClr val="dk1"/>
                </a:solidFill>
                <a:latin typeface="Corbel"/>
                <a:ea typeface="Corbel"/>
                <a:cs typeface="Corbel"/>
                <a:sym typeface="Corbel"/>
              </a:defRPr>
            </a:lvl7pPr>
            <a:lvl8pPr>
              <a:buSzPts val="1400"/>
              <a:buNone/>
              <a:defRPr sz="4400">
                <a:solidFill>
                  <a:schemeClr val="dk1"/>
                </a:solidFill>
                <a:latin typeface="Corbel"/>
                <a:ea typeface="Corbel"/>
                <a:cs typeface="Corbel"/>
                <a:sym typeface="Corbel"/>
              </a:defRPr>
            </a:lvl8pPr>
            <a:lvl9pPr>
              <a:buSzPts val="1400"/>
              <a:buNone/>
              <a:defRPr sz="4400">
                <a:solidFill>
                  <a:schemeClr val="dk1"/>
                </a:solidFill>
                <a:latin typeface="Corbel"/>
                <a:ea typeface="Corbel"/>
                <a:cs typeface="Corbel"/>
                <a:sym typeface="Corbel"/>
              </a:defRPr>
            </a:lvl9pPr>
          </a:lstStyle>
          <a:p>
            <a:r>
              <a:rPr lang="en-US" dirty="0"/>
              <a:t>AI vs ML vs Data Science</a:t>
            </a:r>
            <a:endParaRPr lang="en-IN" dirty="0"/>
          </a:p>
        </p:txBody>
      </p:sp>
    </p:spTree>
    <p:extLst>
      <p:ext uri="{BB962C8B-B14F-4D97-AF65-F5344CB8AC3E}">
        <p14:creationId xmlns:p14="http://schemas.microsoft.com/office/powerpoint/2010/main" val="11888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1062181" y="2797175"/>
            <a:ext cx="9795164" cy="1470025"/>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4400"/>
              <a:buFont typeface="Times New Roman"/>
              <a:buNone/>
            </a:pPr>
            <a:r>
              <a:rPr lang="en-IN" sz="4400" b="1" i="0" u="none" strike="noStrike" cap="none" dirty="0">
                <a:solidFill>
                  <a:schemeClr val="dk1"/>
                </a:solidFill>
                <a:latin typeface="Times New Roman"/>
                <a:ea typeface="Times New Roman"/>
                <a:cs typeface="Times New Roman"/>
                <a:sym typeface="Times New Roman"/>
              </a:rPr>
              <a:t>Python Basics – </a:t>
            </a:r>
            <a:br>
              <a:rPr lang="en-IN" sz="4400" b="1" i="0" u="none" strike="noStrike" cap="none" dirty="0">
                <a:solidFill>
                  <a:schemeClr val="dk1"/>
                </a:solidFill>
                <a:latin typeface="Times New Roman"/>
                <a:ea typeface="Times New Roman"/>
                <a:cs typeface="Times New Roman"/>
                <a:sym typeface="Times New Roman"/>
              </a:rPr>
            </a:br>
            <a:r>
              <a:rPr lang="en-IN" sz="4000" i="0" u="none" strike="noStrike" cap="none" dirty="0">
                <a:solidFill>
                  <a:schemeClr val="dk1"/>
                </a:solidFill>
                <a:latin typeface="Times New Roman"/>
                <a:ea typeface="Times New Roman"/>
                <a:cs typeface="Times New Roman"/>
                <a:sym typeface="Times New Roman"/>
              </a:rPr>
              <a:t>Key Libraries:</a:t>
            </a:r>
            <a:br>
              <a:rPr lang="en-IN" sz="4000" i="0" u="none" strike="noStrike" cap="none" dirty="0">
                <a:solidFill>
                  <a:schemeClr val="dk1"/>
                </a:solidFill>
                <a:latin typeface="Times New Roman"/>
                <a:ea typeface="Times New Roman"/>
                <a:cs typeface="Times New Roman"/>
                <a:sym typeface="Times New Roman"/>
              </a:rPr>
            </a:br>
            <a:r>
              <a:rPr lang="en-IN" sz="4000" i="0" u="none" strike="noStrike" cap="none" dirty="0">
                <a:solidFill>
                  <a:schemeClr val="dk1"/>
                </a:solidFill>
                <a:latin typeface="Times New Roman"/>
                <a:ea typeface="Times New Roman"/>
                <a:cs typeface="Times New Roman"/>
                <a:sym typeface="Times New Roman"/>
              </a:rPr>
              <a:t>NumPy and Pandas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4000"/>
              <a:buFont typeface="Times New Roman"/>
              <a:buNone/>
            </a:pPr>
            <a:r>
              <a:rPr lang="en-IN" sz="4000" b="0" i="0" u="sng" strike="noStrike" cap="none" dirty="0">
                <a:solidFill>
                  <a:schemeClr val="dk1"/>
                </a:solidFill>
                <a:latin typeface="Times New Roman"/>
                <a:ea typeface="Times New Roman"/>
                <a:cs typeface="Times New Roman"/>
                <a:sym typeface="Times New Roman"/>
              </a:rPr>
              <a:t>Learning Objectives </a:t>
            </a:r>
            <a:endParaRPr dirty="0"/>
          </a:p>
        </p:txBody>
      </p:sp>
      <p:sp>
        <p:nvSpPr>
          <p:cNvPr id="99" name="Google Shape;99;p2"/>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80"/>
              </a:spcBef>
              <a:spcAft>
                <a:spcPts val="0"/>
              </a:spcAft>
              <a:buNone/>
            </a:pPr>
            <a:endParaRPr/>
          </a:p>
          <a:p>
            <a:pPr marL="342900" marR="0" lvl="0" indent="-342900" algn="l" rtl="0">
              <a:lnSpc>
                <a:spcPct val="100000"/>
              </a:lnSpc>
              <a:spcBef>
                <a:spcPts val="480"/>
              </a:spcBef>
              <a:spcAft>
                <a:spcPts val="0"/>
              </a:spcAft>
              <a:buClr>
                <a:schemeClr val="dk1"/>
              </a:buClr>
              <a:buSzPts val="2400"/>
              <a:buFont typeface="Arial"/>
              <a:buChar char="•"/>
            </a:pPr>
            <a:r>
              <a:rPr lang="en-IN" sz="2400">
                <a:latin typeface="Times New Roman"/>
                <a:ea typeface="Times New Roman"/>
                <a:cs typeface="Times New Roman"/>
                <a:sym typeface="Times New Roman"/>
              </a:rPr>
              <a:t>Installation Steps</a:t>
            </a:r>
            <a:endParaRPr/>
          </a:p>
          <a:p>
            <a:pPr marL="342900" marR="0" lvl="0" indent="-342900" algn="l" rtl="0">
              <a:lnSpc>
                <a:spcPct val="100000"/>
              </a:lnSpc>
              <a:spcBef>
                <a:spcPts val="480"/>
              </a:spcBef>
              <a:spcAft>
                <a:spcPts val="0"/>
              </a:spcAft>
              <a:buClr>
                <a:schemeClr val="dk1"/>
              </a:buClr>
              <a:buSzPts val="2400"/>
              <a:buFont typeface="Arial"/>
              <a:buChar char="•"/>
            </a:pPr>
            <a:r>
              <a:rPr lang="en-IN" sz="2400">
                <a:latin typeface="Times New Roman"/>
                <a:ea typeface="Times New Roman"/>
                <a:cs typeface="Times New Roman"/>
                <a:sym typeface="Times New Roman"/>
              </a:rPr>
              <a:t>Data Types in Python</a:t>
            </a:r>
            <a:endParaRPr sz="2400">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Arial"/>
              <a:buChar char="•"/>
            </a:pPr>
            <a:r>
              <a:rPr lang="en-IN" sz="2400">
                <a:latin typeface="Times New Roman"/>
                <a:ea typeface="Times New Roman"/>
                <a:cs typeface="Times New Roman"/>
                <a:sym typeface="Times New Roman"/>
              </a:rPr>
              <a:t>Numpy</a:t>
            </a:r>
            <a:endParaRPr/>
          </a:p>
          <a:p>
            <a:pPr marL="342900" marR="0" lvl="0" indent="-342900" algn="l" rtl="0">
              <a:lnSpc>
                <a:spcPct val="100000"/>
              </a:lnSpc>
              <a:spcBef>
                <a:spcPts val="480"/>
              </a:spcBef>
              <a:spcAft>
                <a:spcPts val="0"/>
              </a:spcAft>
              <a:buClr>
                <a:schemeClr val="dk1"/>
              </a:buClr>
              <a:buSzPts val="2400"/>
              <a:buFont typeface="Arial"/>
              <a:buChar char="•"/>
            </a:pPr>
            <a:r>
              <a:rPr lang="en-IN" sz="2400">
                <a:latin typeface="Times New Roman"/>
                <a:ea typeface="Times New Roman"/>
                <a:cs typeface="Times New Roman"/>
                <a:sym typeface="Times New Roman"/>
              </a:rPr>
              <a:t>Pandas</a:t>
            </a:r>
            <a:endParaRPr sz="2400">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chemeClr val="dk1"/>
              </a:buClr>
              <a:buSzPts val="2400"/>
              <a:buFont typeface="Times New Roman"/>
              <a:buChar char="•"/>
            </a:pPr>
            <a:r>
              <a:rPr lang="en-IN" sz="2400">
                <a:latin typeface="Times New Roman"/>
                <a:ea typeface="Times New Roman"/>
                <a:cs typeface="Times New Roman"/>
                <a:sym typeface="Times New Roman"/>
              </a:rPr>
              <a:t>Case Study</a:t>
            </a:r>
            <a:endParaRPr sz="2400">
              <a:latin typeface="Times New Roman"/>
              <a:ea typeface="Times New Roman"/>
              <a:cs typeface="Times New Roman"/>
              <a:sym typeface="Times New Roman"/>
            </a:endParaRPr>
          </a:p>
          <a:p>
            <a:pPr marL="342900" marR="0" lvl="0" indent="0" algn="l" rtl="0">
              <a:lnSpc>
                <a:spcPct val="100000"/>
              </a:lnSpc>
              <a:spcBef>
                <a:spcPts val="480"/>
              </a:spcBef>
              <a:spcAft>
                <a:spcPts val="0"/>
              </a:spcAft>
              <a:buSzPts val="3200"/>
              <a:buNone/>
            </a:pPr>
            <a:endParaRPr sz="2400">
              <a:latin typeface="Times New Roman"/>
              <a:ea typeface="Times New Roman"/>
              <a:cs typeface="Times New Roman"/>
              <a:sym typeface="Times New Roman"/>
            </a:endParaRPr>
          </a:p>
          <a:p>
            <a:pPr marL="342900" marR="0" lvl="0" indent="0" algn="l" rtl="0">
              <a:lnSpc>
                <a:spcPct val="100000"/>
              </a:lnSpc>
              <a:spcBef>
                <a:spcPts val="480"/>
              </a:spcBef>
              <a:spcAft>
                <a:spcPts val="0"/>
              </a:spcAft>
              <a:buSzPts val="3200"/>
              <a:buNone/>
            </a:pP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
        <p:nvSpPr>
          <p:cNvPr id="100" name="Google Shape;100;p2"/>
          <p:cNvSpPr txBox="1"/>
          <p:nvPr/>
        </p:nvSpPr>
        <p:spPr>
          <a:xfrm>
            <a:off x="609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2"/>
          <p:cNvSpPr txBox="1"/>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1400"/>
              <a:buFont typeface="Times New Roman"/>
              <a:buNone/>
            </a:pPr>
            <a:fld id="{00000000-1234-1234-1234-123412341234}" type="slidenum">
              <a:rPr lang="en-IN" sz="1400" b="0" i="0" u="none" strike="noStrike" cap="none">
                <a:solidFill>
                  <a:srgbClr val="595959"/>
                </a:solidFill>
                <a:latin typeface="Times New Roman"/>
                <a:ea typeface="Times New Roman"/>
                <a:cs typeface="Times New Roman"/>
                <a:sym typeface="Times New Roman"/>
              </a:rPr>
              <a:t>7</a:t>
            </a:fld>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609612" y="273100"/>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4000"/>
              <a:buFont typeface="Times New Roman"/>
              <a:buNone/>
            </a:pPr>
            <a:r>
              <a:rPr lang="en-IN" sz="4000" u="sng" dirty="0">
                <a:latin typeface="Times New Roman"/>
                <a:ea typeface="Times New Roman"/>
                <a:cs typeface="Times New Roman"/>
                <a:sym typeface="Times New Roman"/>
              </a:rPr>
              <a:t>Python ( What and Why ?)</a:t>
            </a:r>
            <a:endParaRPr dirty="0"/>
          </a:p>
        </p:txBody>
      </p:sp>
      <p:sp>
        <p:nvSpPr>
          <p:cNvPr id="107" name="Google Shape;107;p8"/>
          <p:cNvSpPr txBox="1">
            <a:spLocks noGrp="1"/>
          </p:cNvSpPr>
          <p:nvPr>
            <p:ph type="body" idx="1"/>
          </p:nvPr>
        </p:nvSpPr>
        <p:spPr>
          <a:xfrm>
            <a:off x="609600" y="1143000"/>
            <a:ext cx="10668000" cy="53340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100000"/>
              </a:lnSpc>
              <a:spcBef>
                <a:spcPts val="400"/>
              </a:spcBef>
              <a:spcAft>
                <a:spcPts val="0"/>
              </a:spcAft>
              <a:buClr>
                <a:schemeClr val="dk1"/>
              </a:buClr>
              <a:buSzPts val="2000"/>
              <a:buFont typeface="Arial"/>
              <a:buNone/>
            </a:pPr>
            <a:endParaRPr sz="2000" dirty="0">
              <a:latin typeface="Times New Roman"/>
              <a:ea typeface="Times New Roman"/>
              <a:cs typeface="Times New Roman"/>
              <a:sym typeface="Times New Roman"/>
            </a:endParaRPr>
          </a:p>
          <a:p>
            <a:pPr marL="457200" lvl="0" indent="-419100" algn="l" rtl="0">
              <a:lnSpc>
                <a:spcPct val="90000"/>
              </a:lnSpc>
              <a:spcBef>
                <a:spcPts val="1000"/>
              </a:spcBef>
              <a:spcAft>
                <a:spcPts val="0"/>
              </a:spcAft>
              <a:buSzPts val="3000"/>
              <a:buFont typeface="Calibri"/>
              <a:buChar char="•"/>
            </a:pPr>
            <a:r>
              <a:rPr lang="en-IN" sz="3000" dirty="0">
                <a:latin typeface="Calibri"/>
                <a:ea typeface="Calibri"/>
                <a:cs typeface="Calibri"/>
                <a:sym typeface="Calibri"/>
              </a:rPr>
              <a:t>Python is the most popular programming language &amp; choice for Data Scientists / Data Engineers across the world</a:t>
            </a:r>
          </a:p>
          <a:p>
            <a:pPr marL="457200" lvl="0" indent="-419100" algn="l" rtl="0">
              <a:lnSpc>
                <a:spcPct val="90000"/>
              </a:lnSpc>
              <a:spcBef>
                <a:spcPts val="1000"/>
              </a:spcBef>
              <a:spcAft>
                <a:spcPts val="0"/>
              </a:spcAft>
              <a:buSzPts val="3000"/>
              <a:buFont typeface="Calibri"/>
              <a:buChar char="•"/>
            </a:pPr>
            <a:r>
              <a:rPr lang="en-IN" sz="3000" dirty="0">
                <a:latin typeface="Calibri"/>
                <a:ea typeface="Calibri"/>
                <a:cs typeface="Calibri"/>
                <a:sym typeface="Calibri"/>
              </a:rPr>
              <a:t>A very </a:t>
            </a:r>
            <a:r>
              <a:rPr lang="en-IN" sz="3000" i="1" dirty="0">
                <a:latin typeface="Calibri"/>
                <a:ea typeface="Calibri"/>
                <a:cs typeface="Calibri"/>
                <a:sym typeface="Calibri"/>
              </a:rPr>
              <a:t>structured</a:t>
            </a:r>
            <a:r>
              <a:rPr lang="en-IN" sz="3000" dirty="0">
                <a:latin typeface="Calibri"/>
                <a:ea typeface="Calibri"/>
                <a:cs typeface="Calibri"/>
                <a:sym typeface="Calibri"/>
              </a:rPr>
              <a:t>, </a:t>
            </a:r>
            <a:r>
              <a:rPr lang="en-IN" sz="3000" i="1" dirty="0">
                <a:latin typeface="Calibri"/>
                <a:ea typeface="Calibri"/>
                <a:cs typeface="Calibri"/>
                <a:sym typeface="Calibri"/>
              </a:rPr>
              <a:t>object-oriented</a:t>
            </a:r>
            <a:r>
              <a:rPr lang="en-IN" sz="3000" dirty="0">
                <a:latin typeface="Calibri"/>
                <a:ea typeface="Calibri"/>
                <a:cs typeface="Calibri"/>
                <a:sym typeface="Calibri"/>
              </a:rPr>
              <a:t> and </a:t>
            </a:r>
            <a:r>
              <a:rPr lang="en-IN" sz="3000" i="1" dirty="0">
                <a:latin typeface="Calibri"/>
                <a:ea typeface="Calibri"/>
                <a:cs typeface="Calibri"/>
                <a:sym typeface="Calibri"/>
              </a:rPr>
              <a:t>functional </a:t>
            </a:r>
            <a:r>
              <a:rPr lang="en-IN" sz="3000" dirty="0">
                <a:latin typeface="Calibri"/>
                <a:ea typeface="Calibri"/>
                <a:cs typeface="Calibri"/>
                <a:sym typeface="Calibri"/>
              </a:rPr>
              <a:t>programming language</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IN" sz="3000" dirty="0">
                <a:latin typeface="Calibri"/>
                <a:ea typeface="Calibri"/>
                <a:cs typeface="Calibri"/>
                <a:sym typeface="Calibri"/>
              </a:rPr>
              <a:t>Very rich libraries &amp; functions enabling modular programming</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IN" sz="3000" dirty="0">
                <a:latin typeface="Calibri"/>
                <a:ea typeface="Calibri"/>
                <a:cs typeface="Calibri"/>
                <a:sym typeface="Calibri"/>
              </a:rPr>
              <a:t>Excellent &amp; very large community support</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IN" sz="3000" dirty="0">
                <a:latin typeface="Calibri"/>
                <a:ea typeface="Calibri"/>
                <a:cs typeface="Calibri"/>
                <a:sym typeface="Calibri"/>
              </a:rPr>
              <a:t>Easy to deploy in production</a:t>
            </a:r>
            <a:endParaRPr sz="3000" dirty="0">
              <a:latin typeface="Calibri"/>
              <a:ea typeface="Calibri"/>
              <a:cs typeface="Calibri"/>
              <a:sym typeface="Calibri"/>
            </a:endParaRPr>
          </a:p>
          <a:p>
            <a:pPr marL="457200" lvl="0" indent="-419100" algn="l" rtl="0">
              <a:lnSpc>
                <a:spcPct val="90000"/>
              </a:lnSpc>
              <a:spcBef>
                <a:spcPts val="0"/>
              </a:spcBef>
              <a:spcAft>
                <a:spcPts val="0"/>
              </a:spcAft>
              <a:buSzPts val="3000"/>
              <a:buFont typeface="Calibri"/>
              <a:buChar char="•"/>
            </a:pPr>
            <a:r>
              <a:rPr lang="en-IN" sz="3000" dirty="0">
                <a:latin typeface="Calibri"/>
                <a:ea typeface="Calibri"/>
                <a:cs typeface="Calibri"/>
                <a:sym typeface="Calibri"/>
              </a:rPr>
              <a:t>Most new state of the art technologies (such as based on deep learning) are based on Python libraries and have excellent support to further refine/proliferate</a:t>
            </a:r>
            <a:endParaRPr sz="3000" dirty="0">
              <a:latin typeface="Calibri"/>
              <a:ea typeface="Calibri"/>
              <a:cs typeface="Calibri"/>
              <a:sym typeface="Calibri"/>
            </a:endParaRPr>
          </a:p>
          <a:p>
            <a:pPr marL="342900" marR="0" lvl="0" indent="-215900" algn="l" rtl="0">
              <a:lnSpc>
                <a:spcPct val="100000"/>
              </a:lnSpc>
              <a:spcBef>
                <a:spcPts val="400"/>
              </a:spcBef>
              <a:spcAft>
                <a:spcPts val="0"/>
              </a:spcAft>
              <a:buClr>
                <a:schemeClr val="dk1"/>
              </a:buClr>
              <a:buSzPts val="2000"/>
              <a:buFont typeface="Arial"/>
              <a:buNone/>
            </a:pPr>
            <a:endParaRPr sz="3000" dirty="0">
              <a:latin typeface="Times New Roman"/>
              <a:ea typeface="Times New Roman"/>
              <a:cs typeface="Times New Roman"/>
              <a:sym typeface="Times New Roman"/>
            </a:endParaRPr>
          </a:p>
        </p:txBody>
      </p:sp>
      <p:sp>
        <p:nvSpPr>
          <p:cNvPr id="108" name="Google Shape;108;p8"/>
          <p:cNvSpPr txBox="1"/>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1400"/>
              <a:buFont typeface="Times New Roman"/>
              <a:buNone/>
            </a:pPr>
            <a:fld id="{00000000-1234-1234-1234-123412341234}" type="slidenum">
              <a:rPr lang="en-IN" sz="1400" b="0" i="0" u="none" strike="noStrike" cap="none">
                <a:solidFill>
                  <a:srgbClr val="595959"/>
                </a:solidFill>
                <a:latin typeface="Times New Roman"/>
                <a:ea typeface="Times New Roman"/>
                <a:cs typeface="Times New Roman"/>
                <a:sym typeface="Times New Roman"/>
              </a:rPr>
              <a:t>8</a:t>
            </a:fld>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531812" y="96837"/>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4000"/>
              <a:buFont typeface="Times New Roman"/>
              <a:buNone/>
            </a:pPr>
            <a:r>
              <a:rPr lang="en-IN" sz="4000" u="sng" dirty="0">
                <a:latin typeface="Times New Roman"/>
                <a:ea typeface="Times New Roman"/>
                <a:cs typeface="Times New Roman"/>
                <a:sym typeface="Times New Roman"/>
              </a:rPr>
              <a:t>Installation Steps</a:t>
            </a:r>
            <a:endParaRPr dirty="0"/>
          </a:p>
        </p:txBody>
      </p:sp>
      <p:sp>
        <p:nvSpPr>
          <p:cNvPr id="114" name="Google Shape;114;p9"/>
          <p:cNvSpPr txBox="1">
            <a:spLocks noGrp="1"/>
          </p:cNvSpPr>
          <p:nvPr>
            <p:ph type="body" idx="1"/>
          </p:nvPr>
        </p:nvSpPr>
        <p:spPr>
          <a:xfrm>
            <a:off x="531812" y="1106237"/>
            <a:ext cx="11050500" cy="5047500"/>
          </a:xfrm>
          <a:prstGeom prst="rect">
            <a:avLst/>
          </a:prstGeom>
          <a:noFill/>
          <a:ln>
            <a:noFill/>
          </a:ln>
        </p:spPr>
        <p:txBody>
          <a:bodyPr spcFirstLastPara="1" wrap="square" lIns="91425" tIns="45700" rIns="91425" bIns="45700" anchor="t" anchorCtr="0">
            <a:noAutofit/>
          </a:bodyPr>
          <a:lstStyle/>
          <a:p>
            <a:pPr marL="127000" marR="0" lvl="0" indent="0" algn="l" rtl="0">
              <a:lnSpc>
                <a:spcPct val="100000"/>
              </a:lnSpc>
              <a:spcBef>
                <a:spcPts val="400"/>
              </a:spcBef>
              <a:spcAft>
                <a:spcPts val="0"/>
              </a:spcAft>
              <a:buClr>
                <a:schemeClr val="dk1"/>
              </a:buClr>
              <a:buSzPts val="2000"/>
              <a:buFont typeface="Arial"/>
              <a:buNone/>
            </a:pPr>
            <a:r>
              <a:rPr lang="en-IN" sz="2200" dirty="0">
                <a:latin typeface="Calibri"/>
                <a:ea typeface="Calibri"/>
                <a:cs typeface="Calibri"/>
                <a:sym typeface="Calibri"/>
              </a:rPr>
              <a:t>Install using the instruction given in the below links -</a:t>
            </a:r>
            <a:br>
              <a:rPr lang="en-IN" sz="2200" dirty="0">
                <a:latin typeface="Calibri"/>
                <a:ea typeface="Calibri"/>
                <a:cs typeface="Calibri"/>
                <a:sym typeface="Calibri"/>
              </a:rPr>
            </a:br>
            <a:br>
              <a:rPr lang="en-IN" sz="2200" dirty="0">
                <a:latin typeface="Calibri"/>
                <a:ea typeface="Calibri"/>
                <a:cs typeface="Calibri"/>
                <a:sym typeface="Calibri"/>
              </a:rPr>
            </a:br>
            <a:r>
              <a:rPr lang="en-IN" sz="2200" dirty="0">
                <a:latin typeface="Calibri"/>
                <a:ea typeface="Calibri"/>
                <a:cs typeface="Calibri"/>
                <a:sym typeface="Calibri"/>
              </a:rPr>
              <a:t>1. Install </a:t>
            </a:r>
            <a:r>
              <a:rPr lang="en-IN" sz="2200" dirty="0" err="1">
                <a:latin typeface="Calibri"/>
                <a:ea typeface="Calibri"/>
                <a:cs typeface="Calibri"/>
                <a:sym typeface="Calibri"/>
              </a:rPr>
              <a:t>Jupyter</a:t>
            </a:r>
            <a:r>
              <a:rPr lang="en-IN" sz="2200" dirty="0">
                <a:latin typeface="Calibri"/>
                <a:ea typeface="Calibri"/>
                <a:cs typeface="Calibri"/>
                <a:sym typeface="Calibri"/>
              </a:rPr>
              <a:t> - http://jupyter.org/install</a:t>
            </a:r>
            <a:br>
              <a:rPr lang="en-IN" sz="2200" dirty="0">
                <a:latin typeface="Calibri"/>
                <a:ea typeface="Calibri"/>
                <a:cs typeface="Calibri"/>
                <a:sym typeface="Calibri"/>
              </a:rPr>
            </a:br>
            <a:r>
              <a:rPr lang="en-IN" sz="2200" dirty="0">
                <a:latin typeface="Calibri"/>
                <a:ea typeface="Calibri"/>
                <a:cs typeface="Calibri"/>
                <a:sym typeface="Calibri"/>
              </a:rPr>
              <a:t>Preferred installation method is through </a:t>
            </a:r>
            <a:r>
              <a:rPr lang="en-IN" sz="2200" b="1" dirty="0">
                <a:latin typeface="Calibri"/>
                <a:ea typeface="Calibri"/>
                <a:cs typeface="Calibri"/>
                <a:sym typeface="Calibri"/>
              </a:rPr>
              <a:t>Anaconda distribution.</a:t>
            </a:r>
            <a:br>
              <a:rPr lang="en-IN" sz="2200" b="1" dirty="0">
                <a:latin typeface="Calibri"/>
                <a:ea typeface="Calibri"/>
                <a:cs typeface="Calibri"/>
                <a:sym typeface="Calibri"/>
              </a:rPr>
            </a:br>
            <a:endParaRPr sz="2200" b="1" dirty="0">
              <a:latin typeface="Calibri"/>
              <a:ea typeface="Calibri"/>
              <a:cs typeface="Calibri"/>
              <a:sym typeface="Calibri"/>
            </a:endParaRPr>
          </a:p>
          <a:p>
            <a:pPr marL="127000" marR="0" lvl="0" indent="0" algn="l" rtl="0">
              <a:lnSpc>
                <a:spcPct val="100000"/>
              </a:lnSpc>
              <a:spcBef>
                <a:spcPts val="400"/>
              </a:spcBef>
              <a:spcAft>
                <a:spcPts val="0"/>
              </a:spcAft>
              <a:buClr>
                <a:schemeClr val="dk1"/>
              </a:buClr>
              <a:buSzPts val="2000"/>
              <a:buFont typeface="Arial"/>
              <a:buNone/>
            </a:pPr>
            <a:r>
              <a:rPr lang="en-IN" sz="2200" dirty="0">
                <a:latin typeface="Calibri"/>
                <a:ea typeface="Calibri"/>
                <a:cs typeface="Calibri"/>
                <a:sym typeface="Calibri"/>
              </a:rPr>
              <a:t>Install </a:t>
            </a:r>
            <a:r>
              <a:rPr lang="en-IN" sz="2200" b="1" dirty="0">
                <a:latin typeface="Calibri"/>
                <a:ea typeface="Calibri"/>
                <a:cs typeface="Calibri"/>
                <a:sym typeface="Calibri"/>
              </a:rPr>
              <a:t>Python 3.8 version.</a:t>
            </a:r>
            <a:br>
              <a:rPr lang="en-IN" sz="2200" b="1" dirty="0">
                <a:latin typeface="Calibri"/>
                <a:ea typeface="Calibri"/>
                <a:cs typeface="Calibri"/>
                <a:sym typeface="Calibri"/>
              </a:rPr>
            </a:br>
            <a:br>
              <a:rPr lang="en-IN" sz="2200" dirty="0">
                <a:latin typeface="Calibri"/>
                <a:ea typeface="Calibri"/>
                <a:cs typeface="Calibri"/>
                <a:sym typeface="Calibri"/>
              </a:rPr>
            </a:br>
            <a:r>
              <a:rPr lang="en-IN" sz="2200" dirty="0">
                <a:latin typeface="Calibri"/>
                <a:ea typeface="Calibri"/>
                <a:cs typeface="Calibri"/>
                <a:sym typeface="Calibri"/>
              </a:rPr>
              <a:t>2. Anaconda 5.2 For Linux Installer - https://www.anaconda.com/download/#linux  </a:t>
            </a:r>
            <a:br>
              <a:rPr lang="en-IN" sz="2200" dirty="0">
                <a:latin typeface="Calibri"/>
                <a:ea typeface="Calibri"/>
                <a:cs typeface="Calibri"/>
                <a:sym typeface="Calibri"/>
              </a:rPr>
            </a:br>
            <a:r>
              <a:rPr lang="en-IN" sz="2200" dirty="0">
                <a:latin typeface="Calibri"/>
                <a:ea typeface="Calibri"/>
                <a:cs typeface="Calibri"/>
                <a:sym typeface="Calibri"/>
              </a:rPr>
              <a:t>3. Anaconda 5.2 For macOS Installer - https://www.anaconda.com/download/#macos</a:t>
            </a:r>
            <a:br>
              <a:rPr lang="en-IN" sz="2200" dirty="0">
                <a:latin typeface="Calibri"/>
                <a:ea typeface="Calibri"/>
                <a:cs typeface="Calibri"/>
                <a:sym typeface="Calibri"/>
              </a:rPr>
            </a:br>
            <a:r>
              <a:rPr lang="en-IN" sz="2200" dirty="0">
                <a:latin typeface="Calibri"/>
                <a:ea typeface="Calibri"/>
                <a:cs typeface="Calibri"/>
                <a:sym typeface="Calibri"/>
              </a:rPr>
              <a:t>4. Anaconda 5.2 For Windows Installer  -   https://www.anaconda.com/download/#windows</a:t>
            </a:r>
            <a:br>
              <a:rPr lang="en-IN" sz="2200" dirty="0">
                <a:latin typeface="Calibri"/>
                <a:ea typeface="Calibri"/>
                <a:cs typeface="Calibri"/>
                <a:sym typeface="Calibri"/>
              </a:rPr>
            </a:br>
            <a:br>
              <a:rPr lang="en-IN" sz="2200" dirty="0">
                <a:latin typeface="Calibri"/>
                <a:ea typeface="Calibri"/>
                <a:cs typeface="Calibri"/>
                <a:sym typeface="Calibri"/>
              </a:rPr>
            </a:br>
            <a:r>
              <a:rPr lang="en-IN" sz="2200" dirty="0">
                <a:latin typeface="Calibri"/>
                <a:ea typeface="Calibri"/>
                <a:cs typeface="Calibri"/>
                <a:sym typeface="Calibri"/>
              </a:rPr>
              <a:t>(You need to download the version compatible with your OS)</a:t>
            </a:r>
          </a:p>
          <a:p>
            <a:pPr marL="127000" marR="0" lvl="0" indent="0" algn="l" rtl="0">
              <a:lnSpc>
                <a:spcPct val="100000"/>
              </a:lnSpc>
              <a:spcBef>
                <a:spcPts val="400"/>
              </a:spcBef>
              <a:spcAft>
                <a:spcPts val="0"/>
              </a:spcAft>
              <a:buClr>
                <a:schemeClr val="dk1"/>
              </a:buClr>
              <a:buSzPts val="2000"/>
              <a:buFont typeface="Arial"/>
              <a:buNone/>
            </a:pPr>
            <a:r>
              <a:rPr lang="en-IN" sz="2200" dirty="0">
                <a:latin typeface="Calibri"/>
                <a:ea typeface="Calibri"/>
                <a:cs typeface="Calibri"/>
                <a:sym typeface="Calibri"/>
              </a:rPr>
              <a:t>Other Key Links to subscribe:</a:t>
            </a:r>
          </a:p>
          <a:p>
            <a:pPr marL="127000" lvl="0" indent="0">
              <a:spcBef>
                <a:spcPts val="400"/>
              </a:spcBef>
              <a:buSzPts val="2000"/>
              <a:buNone/>
            </a:pPr>
            <a:r>
              <a:rPr lang="en-IN" sz="1800" dirty="0">
                <a:latin typeface="Calibri"/>
                <a:ea typeface="Calibri"/>
                <a:cs typeface="Calibri"/>
                <a:sym typeface="Calibri"/>
                <a:hlinkClick r:id="rId3"/>
              </a:rPr>
              <a:t>https://www.kaggle.com/datasets</a:t>
            </a:r>
            <a:endParaRPr lang="en-IN" sz="1800" dirty="0">
              <a:latin typeface="Calibri"/>
              <a:ea typeface="Calibri"/>
              <a:cs typeface="Calibri"/>
              <a:sym typeface="Calibri"/>
            </a:endParaRPr>
          </a:p>
          <a:p>
            <a:pPr marL="127000" lvl="0" indent="0">
              <a:spcBef>
                <a:spcPts val="400"/>
              </a:spcBef>
              <a:buSzPts val="2000"/>
              <a:buNone/>
            </a:pPr>
            <a:r>
              <a:rPr lang="en-IN" sz="1800" dirty="0">
                <a:latin typeface="Calibri"/>
                <a:ea typeface="Calibri"/>
                <a:cs typeface="Calibri"/>
                <a:sym typeface="Calibri"/>
                <a:hlinkClick r:id="rId4"/>
              </a:rPr>
              <a:t>https://github.com/</a:t>
            </a:r>
            <a:endParaRPr lang="en-IN" sz="1800" dirty="0">
              <a:latin typeface="Calibri"/>
              <a:ea typeface="Calibri"/>
              <a:cs typeface="Calibri"/>
              <a:sym typeface="Calibri"/>
            </a:endParaRPr>
          </a:p>
          <a:p>
            <a:pPr marL="127000" lvl="0" indent="0">
              <a:spcBef>
                <a:spcPts val="400"/>
              </a:spcBef>
              <a:buSzPts val="2000"/>
              <a:buNone/>
            </a:pPr>
            <a:r>
              <a:rPr lang="en-IN" sz="1800" dirty="0">
                <a:latin typeface="Calibri"/>
                <a:ea typeface="Calibri"/>
                <a:cs typeface="Calibri"/>
                <a:sym typeface="Calibri"/>
                <a:hlinkClick r:id="rId5"/>
              </a:rPr>
              <a:t>https://stackoverflow.com/users/signup</a:t>
            </a:r>
            <a:endParaRPr lang="en-IN" sz="1800" dirty="0">
              <a:latin typeface="Calibri"/>
              <a:ea typeface="Calibri"/>
              <a:cs typeface="Calibri"/>
              <a:sym typeface="Calibri"/>
            </a:endParaRPr>
          </a:p>
          <a:p>
            <a:pPr marL="127000" lvl="0" indent="0">
              <a:spcBef>
                <a:spcPts val="400"/>
              </a:spcBef>
              <a:buSzPts val="2000"/>
              <a:buNone/>
            </a:pPr>
            <a:endParaRPr lang="en-IN" sz="2200" dirty="0">
              <a:latin typeface="Calibri"/>
              <a:ea typeface="Calibri"/>
              <a:cs typeface="Calibri"/>
              <a:sym typeface="Calibri"/>
            </a:endParaRPr>
          </a:p>
          <a:p>
            <a:pPr marL="127000" lvl="0" indent="0">
              <a:spcBef>
                <a:spcPts val="400"/>
              </a:spcBef>
              <a:buSzPts val="2000"/>
              <a:buNone/>
            </a:pPr>
            <a:endParaRPr lang="en-IN" sz="2200" dirty="0">
              <a:latin typeface="Calibri"/>
              <a:ea typeface="Calibri"/>
              <a:cs typeface="Calibri"/>
              <a:sym typeface="Calibri"/>
            </a:endParaRPr>
          </a:p>
          <a:p>
            <a:pPr marL="127000" marR="0" lvl="0" indent="0" algn="l" rtl="0">
              <a:lnSpc>
                <a:spcPct val="100000"/>
              </a:lnSpc>
              <a:spcBef>
                <a:spcPts val="400"/>
              </a:spcBef>
              <a:spcAft>
                <a:spcPts val="0"/>
              </a:spcAft>
              <a:buClr>
                <a:schemeClr val="dk1"/>
              </a:buClr>
              <a:buSzPts val="2000"/>
              <a:buFont typeface="Arial"/>
              <a:buNone/>
            </a:pPr>
            <a:br>
              <a:rPr lang="en-IN" sz="2200" dirty="0">
                <a:latin typeface="Calibri"/>
                <a:ea typeface="Calibri"/>
                <a:cs typeface="Calibri"/>
                <a:sym typeface="Calibri"/>
              </a:rPr>
            </a:br>
            <a:endParaRPr sz="2200" i="0" u="none" dirty="0">
              <a:solidFill>
                <a:schemeClr val="dk1"/>
              </a:solidFill>
              <a:latin typeface="Calibri"/>
              <a:ea typeface="Calibri"/>
              <a:cs typeface="Calibri"/>
              <a:sym typeface="Calibri"/>
            </a:endParaRPr>
          </a:p>
        </p:txBody>
      </p:sp>
      <p:sp>
        <p:nvSpPr>
          <p:cNvPr id="115" name="Google Shape;115;p9"/>
          <p:cNvSpPr txBox="1"/>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1400"/>
              <a:buFont typeface="Times New Roman"/>
              <a:buNone/>
            </a:pPr>
            <a:fld id="{00000000-1234-1234-1234-123412341234}" type="slidenum">
              <a:rPr lang="en-IN" sz="1400" b="0" i="0" u="none" strike="noStrike" cap="none">
                <a:solidFill>
                  <a:srgbClr val="595959"/>
                </a:solidFill>
                <a:latin typeface="Times New Roman"/>
                <a:ea typeface="Times New Roman"/>
                <a:cs typeface="Times New Roman"/>
                <a:sym typeface="Times New Roman"/>
              </a:rPr>
              <a:t>9</a:t>
            </a:fld>
            <a:endParaRPr sz="1400" b="0" i="0" u="none" strike="noStrike" cap="none">
              <a:solidFill>
                <a:srgbClr val="000000"/>
              </a:solidFill>
              <a:latin typeface="Arial"/>
              <a:ea typeface="Arial"/>
              <a:cs typeface="Arial"/>
              <a:sym typeface="Arial"/>
            </a:endParaRPr>
          </a:p>
        </p:txBody>
      </p:sp>
      <p:sp>
        <p:nvSpPr>
          <p:cNvPr id="116" name="Google Shape;116;p9"/>
          <p:cNvSpPr txBox="1"/>
          <p:nvPr/>
        </p:nvSpPr>
        <p:spPr>
          <a:xfrm>
            <a:off x="531812" y="5724943"/>
            <a:ext cx="8534400" cy="6445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Times New Roman"/>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29229</TotalTime>
  <Words>2888</Words>
  <Application>Microsoft Office PowerPoint</Application>
  <PresentationFormat>Widescreen</PresentationFormat>
  <Paragraphs>604</Paragraphs>
  <Slides>36</Slides>
  <Notes>22</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36</vt:i4>
      </vt:variant>
    </vt:vector>
  </HeadingPairs>
  <TitlesOfParts>
    <vt:vector size="49" baseType="lpstr">
      <vt:lpstr>Calibri</vt:lpstr>
      <vt:lpstr>Bodoni MT</vt:lpstr>
      <vt:lpstr>Poppins</vt:lpstr>
      <vt:lpstr>Arial</vt:lpstr>
      <vt:lpstr>Candara</vt:lpstr>
      <vt:lpstr>Times New Roman</vt:lpstr>
      <vt:lpstr>Lato Light</vt:lpstr>
      <vt:lpstr>Corbel</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Python Basics –  Key Libraries: NumPy and Pandas</vt:lpstr>
      <vt:lpstr>Learning Objectives </vt:lpstr>
      <vt:lpstr>Python ( What and Why ?)</vt:lpstr>
      <vt:lpstr>Installation Steps</vt:lpstr>
      <vt:lpstr>Installation with Python 3.6</vt:lpstr>
      <vt:lpstr>Common Python libraries</vt:lpstr>
      <vt:lpstr>Types of common variables</vt:lpstr>
      <vt:lpstr>Data Types in Python</vt:lpstr>
      <vt:lpstr>Python data structures - List vs Tuple vs Dictionary</vt:lpstr>
      <vt:lpstr>Numpy</vt:lpstr>
      <vt:lpstr>PowerPoint Presentation</vt:lpstr>
      <vt:lpstr>Pandas </vt:lpstr>
      <vt:lpstr>PowerPoint Presentation</vt:lpstr>
      <vt:lpstr>Practical example of the usage of dataframe, series &amp; array on a dataset</vt:lpstr>
      <vt:lpstr>PowerPoint Presentation</vt:lpstr>
      <vt:lpstr>Typical use cases for unique &amp; valuecount </vt:lpstr>
      <vt:lpstr>Typical use cases of a  python dictionary</vt:lpstr>
      <vt:lpstr>Application of group by</vt:lpstr>
      <vt:lpstr>Merge vs Join</vt:lpstr>
      <vt:lpstr>Types of merge</vt:lpstr>
      <vt:lpstr>Uses of Merge &amp; Join</vt:lpstr>
      <vt:lpstr>PowerPoint Presentation</vt:lpstr>
      <vt:lpstr>PowerPoint Presentation</vt:lpstr>
      <vt:lpstr>PowerPoint Presentation</vt:lpstr>
      <vt:lpstr>PowerPoint Presentation</vt:lpstr>
      <vt:lpstr>Case Study 1</vt:lpstr>
      <vt:lpstr>Steps </vt:lpstr>
      <vt:lpstr>Case Study 2</vt:lpstr>
      <vt:lpstr>Steps </vt:lpstr>
      <vt:lpstr>Case Study 3: Online Games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Murali Balasubramanian</cp:lastModifiedBy>
  <cp:revision>26</cp:revision>
  <dcterms:modified xsi:type="dcterms:W3CDTF">2021-09-11T08:08:38Z</dcterms:modified>
</cp:coreProperties>
</file>